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3" r:id="rId11"/>
    <p:sldId id="269" r:id="rId12"/>
    <p:sldId id="270" r:id="rId13"/>
    <p:sldId id="271" r:id="rId14"/>
    <p:sldId id="272" r:id="rId15"/>
    <p:sldId id="273" r:id="rId16"/>
    <p:sldId id="274" r:id="rId17"/>
    <p:sldId id="267" r:id="rId18"/>
    <p:sldId id="275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F148D-DB3D-47CE-839E-6E424C0197E6}" v="62" dt="2025-02-27T11:59:14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RAB KARAD" userId="8c43afe5beba6be4" providerId="LiveId" clId="{3D3F148D-DB3D-47CE-839E-6E424C0197E6}"/>
    <pc:docChg chg="undo redo custSel addSld delSld modSld sldOrd">
      <pc:chgData name="SOURAB KARAD" userId="8c43afe5beba6be4" providerId="LiveId" clId="{3D3F148D-DB3D-47CE-839E-6E424C0197E6}" dt="2025-02-27T11:59:43.182" v="839"/>
      <pc:docMkLst>
        <pc:docMk/>
      </pc:docMkLst>
      <pc:sldChg chg="delSp modSp mod">
        <pc:chgData name="SOURAB KARAD" userId="8c43afe5beba6be4" providerId="LiveId" clId="{3D3F148D-DB3D-47CE-839E-6E424C0197E6}" dt="2025-02-26T09:50:47.478" v="19" actId="21"/>
        <pc:sldMkLst>
          <pc:docMk/>
          <pc:sldMk cId="1227966919" sldId="257"/>
        </pc:sldMkLst>
        <pc:spChg chg="mod">
          <ac:chgData name="SOURAB KARAD" userId="8c43afe5beba6be4" providerId="LiveId" clId="{3D3F148D-DB3D-47CE-839E-6E424C0197E6}" dt="2025-02-26T09:50:44.170" v="18" actId="14100"/>
          <ac:spMkLst>
            <pc:docMk/>
            <pc:sldMk cId="1227966919" sldId="257"/>
            <ac:spMk id="2" creationId="{AAB05F31-4DB3-54CE-C9F8-F591A93F98D7}"/>
          </ac:spMkLst>
        </pc:spChg>
        <pc:spChg chg="del mod">
          <ac:chgData name="SOURAB KARAD" userId="8c43afe5beba6be4" providerId="LiveId" clId="{3D3F148D-DB3D-47CE-839E-6E424C0197E6}" dt="2025-02-26T09:50:47.478" v="19" actId="21"/>
          <ac:spMkLst>
            <pc:docMk/>
            <pc:sldMk cId="1227966919" sldId="257"/>
            <ac:spMk id="3" creationId="{A29F9535-EEFD-BD71-6FFC-B1770EAC2DBD}"/>
          </ac:spMkLst>
        </pc:spChg>
      </pc:sldChg>
      <pc:sldChg chg="addSp modSp mod">
        <pc:chgData name="SOURAB KARAD" userId="8c43afe5beba6be4" providerId="LiveId" clId="{3D3F148D-DB3D-47CE-839E-6E424C0197E6}" dt="2025-02-26T09:56:23.109" v="52" actId="1076"/>
        <pc:sldMkLst>
          <pc:docMk/>
          <pc:sldMk cId="515443417" sldId="260"/>
        </pc:sldMkLst>
        <pc:spChg chg="add mod">
          <ac:chgData name="SOURAB KARAD" userId="8c43afe5beba6be4" providerId="LiveId" clId="{3D3F148D-DB3D-47CE-839E-6E424C0197E6}" dt="2025-02-26T09:51:54.176" v="26"/>
          <ac:spMkLst>
            <pc:docMk/>
            <pc:sldMk cId="515443417" sldId="260"/>
            <ac:spMk id="2" creationId="{A94006B7-3E61-8FC3-E1A9-33A475D32011}"/>
          </ac:spMkLst>
        </pc:spChg>
        <pc:spChg chg="add mod">
          <ac:chgData name="SOURAB KARAD" userId="8c43afe5beba6be4" providerId="LiveId" clId="{3D3F148D-DB3D-47CE-839E-6E424C0197E6}" dt="2025-02-26T09:54:45.116" v="48" actId="20577"/>
          <ac:spMkLst>
            <pc:docMk/>
            <pc:sldMk cId="515443417" sldId="260"/>
            <ac:spMk id="3" creationId="{489B39C2-385E-B467-D536-725C1B8EAC91}"/>
          </ac:spMkLst>
        </pc:spChg>
        <pc:picChg chg="add mod">
          <ac:chgData name="SOURAB KARAD" userId="8c43afe5beba6be4" providerId="LiveId" clId="{3D3F148D-DB3D-47CE-839E-6E424C0197E6}" dt="2025-02-26T09:56:23.109" v="52" actId="1076"/>
          <ac:picMkLst>
            <pc:docMk/>
            <pc:sldMk cId="515443417" sldId="260"/>
            <ac:picMk id="5" creationId="{6D534BF6-B2CA-8ECB-4405-2DB5655F805A}"/>
          </ac:picMkLst>
        </pc:picChg>
      </pc:sldChg>
      <pc:sldChg chg="addSp delSp modSp new mod">
        <pc:chgData name="SOURAB KARAD" userId="8c43afe5beba6be4" providerId="LiveId" clId="{3D3F148D-DB3D-47CE-839E-6E424C0197E6}" dt="2025-02-26T11:15:44.390" v="353" actId="1076"/>
        <pc:sldMkLst>
          <pc:docMk/>
          <pc:sldMk cId="734425213" sldId="261"/>
        </pc:sldMkLst>
        <pc:spChg chg="add mod">
          <ac:chgData name="SOURAB KARAD" userId="8c43afe5beba6be4" providerId="LiveId" clId="{3D3F148D-DB3D-47CE-839E-6E424C0197E6}" dt="2025-02-26T11:14:03.121" v="342" actId="1076"/>
          <ac:spMkLst>
            <pc:docMk/>
            <pc:sldMk cId="734425213" sldId="261"/>
            <ac:spMk id="2" creationId="{5C05203B-3FF9-1EC3-BABE-9FB5BED2A8C4}"/>
          </ac:spMkLst>
        </pc:spChg>
        <pc:spChg chg="add mod">
          <ac:chgData name="SOURAB KARAD" userId="8c43afe5beba6be4" providerId="LiveId" clId="{3D3F148D-DB3D-47CE-839E-6E424C0197E6}" dt="2025-02-26T11:13:28.671" v="333" actId="1076"/>
          <ac:spMkLst>
            <pc:docMk/>
            <pc:sldMk cId="734425213" sldId="261"/>
            <ac:spMk id="4" creationId="{F869EC32-6430-D628-F4CE-3F3D7F0BC662}"/>
          </ac:spMkLst>
        </pc:spChg>
        <pc:spChg chg="add mod">
          <ac:chgData name="SOURAB KARAD" userId="8c43afe5beba6be4" providerId="LiveId" clId="{3D3F148D-DB3D-47CE-839E-6E424C0197E6}" dt="2025-02-26T11:13:33.677" v="334" actId="1076"/>
          <ac:spMkLst>
            <pc:docMk/>
            <pc:sldMk cId="734425213" sldId="261"/>
            <ac:spMk id="6" creationId="{F492C671-3187-7ACD-BC3C-061E96A3AB30}"/>
          </ac:spMkLst>
        </pc:spChg>
        <pc:spChg chg="add mod">
          <ac:chgData name="SOURAB KARAD" userId="8c43afe5beba6be4" providerId="LiveId" clId="{3D3F148D-DB3D-47CE-839E-6E424C0197E6}" dt="2025-02-26T11:15:44.390" v="353" actId="1076"/>
          <ac:spMkLst>
            <pc:docMk/>
            <pc:sldMk cId="734425213" sldId="261"/>
            <ac:spMk id="8" creationId="{A45DD13B-4226-7C66-4100-4430B739CACE}"/>
          </ac:spMkLst>
        </pc:spChg>
        <pc:spChg chg="add mod">
          <ac:chgData name="SOURAB KARAD" userId="8c43afe5beba6be4" providerId="LiveId" clId="{3D3F148D-DB3D-47CE-839E-6E424C0197E6}" dt="2025-02-26T11:15:33.890" v="351"/>
          <ac:spMkLst>
            <pc:docMk/>
            <pc:sldMk cId="734425213" sldId="261"/>
            <ac:spMk id="9" creationId="{13B5462A-85B0-2831-3E8B-6DFF2411C6BE}"/>
          </ac:spMkLst>
        </pc:spChg>
        <pc:graphicFrameChg chg="add mod modGraphic">
          <ac:chgData name="SOURAB KARAD" userId="8c43afe5beba6be4" providerId="LiveId" clId="{3D3F148D-DB3D-47CE-839E-6E424C0197E6}" dt="2025-02-26T11:15:41.395" v="352" actId="1076"/>
          <ac:graphicFrameMkLst>
            <pc:docMk/>
            <pc:sldMk cId="734425213" sldId="261"/>
            <ac:graphicFrameMk id="5" creationId="{62FCCE1B-505F-5874-853A-900D8E430A86}"/>
          </ac:graphicFrameMkLst>
        </pc:graphicFrameChg>
        <pc:inkChg chg="add del">
          <ac:chgData name="SOURAB KARAD" userId="8c43afe5beba6be4" providerId="LiveId" clId="{3D3F148D-DB3D-47CE-839E-6E424C0197E6}" dt="2025-02-26T11:09:16.012" v="300" actId="9405"/>
          <ac:inkMkLst>
            <pc:docMk/>
            <pc:sldMk cId="734425213" sldId="261"/>
            <ac:inkMk id="3" creationId="{F0FBFD3C-6712-9D94-83FE-97244E8A17EC}"/>
          </ac:inkMkLst>
        </pc:inkChg>
      </pc:sldChg>
      <pc:sldChg chg="addSp delSp modSp new mod modClrScheme chgLayout">
        <pc:chgData name="SOURAB KARAD" userId="8c43afe5beba6be4" providerId="LiveId" clId="{3D3F148D-DB3D-47CE-839E-6E424C0197E6}" dt="2025-02-27T11:43:57.341" v="703"/>
        <pc:sldMkLst>
          <pc:docMk/>
          <pc:sldMk cId="3268219455" sldId="262"/>
        </pc:sldMkLst>
        <pc:spChg chg="add mod ord">
          <ac:chgData name="SOURAB KARAD" userId="8c43afe5beba6be4" providerId="LiveId" clId="{3D3F148D-DB3D-47CE-839E-6E424C0197E6}" dt="2025-02-26T10:54:37.582" v="273" actId="700"/>
          <ac:spMkLst>
            <pc:docMk/>
            <pc:sldMk cId="3268219455" sldId="262"/>
            <ac:spMk id="2" creationId="{F7ED45E1-6369-549D-07FF-DCADE1CD3B56}"/>
          </ac:spMkLst>
        </pc:spChg>
        <pc:spChg chg="add del mod ord">
          <ac:chgData name="SOURAB KARAD" userId="8c43afe5beba6be4" providerId="LiveId" clId="{3D3F148D-DB3D-47CE-839E-6E424C0197E6}" dt="2025-02-26T10:54:37.582" v="273" actId="700"/>
          <ac:spMkLst>
            <pc:docMk/>
            <pc:sldMk cId="3268219455" sldId="262"/>
            <ac:spMk id="3" creationId="{BCC55AB5-5B5B-74C9-0874-E0730D761052}"/>
          </ac:spMkLst>
        </pc:spChg>
        <pc:spChg chg="add mod ord">
          <ac:chgData name="SOURAB KARAD" userId="8c43afe5beba6be4" providerId="LiveId" clId="{3D3F148D-DB3D-47CE-839E-6E424C0197E6}" dt="2025-02-27T11:43:57.341" v="703"/>
          <ac:spMkLst>
            <pc:docMk/>
            <pc:sldMk cId="3268219455" sldId="262"/>
            <ac:spMk id="4" creationId="{B214AC54-92D8-2B02-990C-D0C832D6BABB}"/>
          </ac:spMkLst>
        </pc:spChg>
      </pc:sldChg>
      <pc:sldChg chg="addSp delSp modSp new mod ord">
        <pc:chgData name="SOURAB KARAD" userId="8c43afe5beba6be4" providerId="LiveId" clId="{3D3F148D-DB3D-47CE-839E-6E424C0197E6}" dt="2025-02-27T10:28:29.681" v="584"/>
        <pc:sldMkLst>
          <pc:docMk/>
          <pc:sldMk cId="3564861402" sldId="263"/>
        </pc:sldMkLst>
        <pc:picChg chg="add mod">
          <ac:chgData name="SOURAB KARAD" userId="8c43afe5beba6be4" providerId="LiveId" clId="{3D3F148D-DB3D-47CE-839E-6E424C0197E6}" dt="2025-02-26T11:00:05.048" v="282" actId="1076"/>
          <ac:picMkLst>
            <pc:docMk/>
            <pc:sldMk cId="3564861402" sldId="263"/>
            <ac:picMk id="3" creationId="{22834463-6D28-0F57-E0D5-56207EE50D0D}"/>
          </ac:picMkLst>
        </pc:picChg>
        <pc:picChg chg="add mod">
          <ac:chgData name="SOURAB KARAD" userId="8c43afe5beba6be4" providerId="LiveId" clId="{3D3F148D-DB3D-47CE-839E-6E424C0197E6}" dt="2025-02-26T11:02:28.885" v="292" actId="1076"/>
          <ac:picMkLst>
            <pc:docMk/>
            <pc:sldMk cId="3564861402" sldId="263"/>
            <ac:picMk id="9" creationId="{559BA52A-65D1-50D2-5B13-21FA87F568B6}"/>
          </ac:picMkLst>
        </pc:picChg>
        <pc:inkChg chg="add">
          <ac:chgData name="SOURAB KARAD" userId="8c43afe5beba6be4" providerId="LiveId" clId="{3D3F148D-DB3D-47CE-839E-6E424C0197E6}" dt="2025-02-26T11:00:19.498" v="283" actId="9405"/>
          <ac:inkMkLst>
            <pc:docMk/>
            <pc:sldMk cId="3564861402" sldId="263"/>
            <ac:inkMk id="4" creationId="{9E1EF063-777F-2EE8-EC00-E80C953303B0}"/>
          </ac:inkMkLst>
        </pc:inkChg>
        <pc:inkChg chg="add">
          <ac:chgData name="SOURAB KARAD" userId="8c43afe5beba6be4" providerId="LiveId" clId="{3D3F148D-DB3D-47CE-839E-6E424C0197E6}" dt="2025-02-26T11:00:23.528" v="284" actId="9405"/>
          <ac:inkMkLst>
            <pc:docMk/>
            <pc:sldMk cId="3564861402" sldId="263"/>
            <ac:inkMk id="5" creationId="{87EA6009-1ECA-7F46-9A7F-AB04EFB90A88}"/>
          </ac:inkMkLst>
        </pc:inkChg>
        <pc:inkChg chg="add">
          <ac:chgData name="SOURAB KARAD" userId="8c43afe5beba6be4" providerId="LiveId" clId="{3D3F148D-DB3D-47CE-839E-6E424C0197E6}" dt="2025-02-26T11:00:27.256" v="285" actId="9405"/>
          <ac:inkMkLst>
            <pc:docMk/>
            <pc:sldMk cId="3564861402" sldId="263"/>
            <ac:inkMk id="6" creationId="{1A02A2D7-330B-20E9-95C2-879FC125A2D3}"/>
          </ac:inkMkLst>
        </pc:inkChg>
        <pc:inkChg chg="add">
          <ac:chgData name="SOURAB KARAD" userId="8c43afe5beba6be4" providerId="LiveId" clId="{3D3F148D-DB3D-47CE-839E-6E424C0197E6}" dt="2025-02-26T11:00:30.510" v="286" actId="9405"/>
          <ac:inkMkLst>
            <pc:docMk/>
            <pc:sldMk cId="3564861402" sldId="263"/>
            <ac:inkMk id="7" creationId="{79AF1464-D115-FB20-7EBD-7A5C1C99F246}"/>
          </ac:inkMkLst>
        </pc:inkChg>
        <pc:inkChg chg="add del">
          <ac:chgData name="SOURAB KARAD" userId="8c43afe5beba6be4" providerId="LiveId" clId="{3D3F148D-DB3D-47CE-839E-6E424C0197E6}" dt="2025-02-26T11:02:33.363" v="293" actId="478"/>
          <ac:inkMkLst>
            <pc:docMk/>
            <pc:sldMk cId="3564861402" sldId="263"/>
            <ac:inkMk id="10" creationId="{B2129693-F073-3BCD-DF2A-64114C85C47A}"/>
          </ac:inkMkLst>
        </pc:inkChg>
        <pc:inkChg chg="add">
          <ac:chgData name="SOURAB KARAD" userId="8c43afe5beba6be4" providerId="LiveId" clId="{3D3F148D-DB3D-47CE-839E-6E424C0197E6}" dt="2025-02-26T11:02:16.967" v="289" actId="9405"/>
          <ac:inkMkLst>
            <pc:docMk/>
            <pc:sldMk cId="3564861402" sldId="263"/>
            <ac:inkMk id="11" creationId="{FC6E078E-5D2F-30A5-D87C-39B61AE9CC98}"/>
          </ac:inkMkLst>
        </pc:inkChg>
        <pc:inkChg chg="add">
          <ac:chgData name="SOURAB KARAD" userId="8c43afe5beba6be4" providerId="LiveId" clId="{3D3F148D-DB3D-47CE-839E-6E424C0197E6}" dt="2025-02-26T11:02:39.834" v="294" actId="9405"/>
          <ac:inkMkLst>
            <pc:docMk/>
            <pc:sldMk cId="3564861402" sldId="263"/>
            <ac:inkMk id="12" creationId="{0B0C9E17-7A74-3044-814C-4897C19DD150}"/>
          </ac:inkMkLst>
        </pc:inkChg>
        <pc:inkChg chg="add">
          <ac:chgData name="SOURAB KARAD" userId="8c43afe5beba6be4" providerId="LiveId" clId="{3D3F148D-DB3D-47CE-839E-6E424C0197E6}" dt="2025-02-26T11:02:43.542" v="295" actId="9405"/>
          <ac:inkMkLst>
            <pc:docMk/>
            <pc:sldMk cId="3564861402" sldId="263"/>
            <ac:inkMk id="13" creationId="{4EB39DD1-E593-00DC-A376-796A45858243}"/>
          </ac:inkMkLst>
        </pc:inkChg>
        <pc:inkChg chg="add">
          <ac:chgData name="SOURAB KARAD" userId="8c43afe5beba6be4" providerId="LiveId" clId="{3D3F148D-DB3D-47CE-839E-6E424C0197E6}" dt="2025-02-26T11:02:52.502" v="296" actId="9405"/>
          <ac:inkMkLst>
            <pc:docMk/>
            <pc:sldMk cId="3564861402" sldId="263"/>
            <ac:inkMk id="14" creationId="{6F6C8640-FBA7-7DAA-0E40-16E3F3CF943B}"/>
          </ac:inkMkLst>
        </pc:inkChg>
        <pc:inkChg chg="add">
          <ac:chgData name="SOURAB KARAD" userId="8c43afe5beba6be4" providerId="LiveId" clId="{3D3F148D-DB3D-47CE-839E-6E424C0197E6}" dt="2025-02-26T11:02:55.450" v="297" actId="9405"/>
          <ac:inkMkLst>
            <pc:docMk/>
            <pc:sldMk cId="3564861402" sldId="263"/>
            <ac:inkMk id="15" creationId="{DBD996AA-71DF-3B11-D506-B09B26253590}"/>
          </ac:inkMkLst>
        </pc:inkChg>
        <pc:inkChg chg="add">
          <ac:chgData name="SOURAB KARAD" userId="8c43afe5beba6be4" providerId="LiveId" clId="{3D3F148D-DB3D-47CE-839E-6E424C0197E6}" dt="2025-02-26T11:02:58.816" v="298" actId="9405"/>
          <ac:inkMkLst>
            <pc:docMk/>
            <pc:sldMk cId="3564861402" sldId="263"/>
            <ac:inkMk id="16" creationId="{94F3749B-6AE3-FF0D-6827-5781312D1721}"/>
          </ac:inkMkLst>
        </pc:inkChg>
      </pc:sldChg>
      <pc:sldChg chg="addSp delSp modSp new mod">
        <pc:chgData name="SOURAB KARAD" userId="8c43afe5beba6be4" providerId="LiveId" clId="{3D3F148D-DB3D-47CE-839E-6E424C0197E6}" dt="2025-02-26T11:30:22.886" v="421" actId="20577"/>
        <pc:sldMkLst>
          <pc:docMk/>
          <pc:sldMk cId="2295278465" sldId="264"/>
        </pc:sldMkLst>
        <pc:spChg chg="add del mod">
          <ac:chgData name="SOURAB KARAD" userId="8c43afe5beba6be4" providerId="LiveId" clId="{3D3F148D-DB3D-47CE-839E-6E424C0197E6}" dt="2025-02-26T11:21:19.162" v="357"/>
          <ac:spMkLst>
            <pc:docMk/>
            <pc:sldMk cId="2295278465" sldId="264"/>
            <ac:spMk id="2" creationId="{C43564F5-6A9D-41FC-3798-93ADD136BEB7}"/>
          </ac:spMkLst>
        </pc:spChg>
        <pc:spChg chg="add del mod">
          <ac:chgData name="SOURAB KARAD" userId="8c43afe5beba6be4" providerId="LiveId" clId="{3D3F148D-DB3D-47CE-839E-6E424C0197E6}" dt="2025-02-26T11:21:48.495" v="365"/>
          <ac:spMkLst>
            <pc:docMk/>
            <pc:sldMk cId="2295278465" sldId="264"/>
            <ac:spMk id="3" creationId="{38D330A0-7B3C-C0C8-4101-2B3EE8AA8D41}"/>
          </ac:spMkLst>
        </pc:spChg>
        <pc:spChg chg="add mod">
          <ac:chgData name="SOURAB KARAD" userId="8c43afe5beba6be4" providerId="LiveId" clId="{3D3F148D-DB3D-47CE-839E-6E424C0197E6}" dt="2025-02-26T11:24:00.960" v="411" actId="20577"/>
          <ac:spMkLst>
            <pc:docMk/>
            <pc:sldMk cId="2295278465" sldId="264"/>
            <ac:spMk id="4" creationId="{92578983-9345-15F3-4ED3-3654AD3F48C7}"/>
          </ac:spMkLst>
        </pc:spChg>
        <pc:spChg chg="add mod">
          <ac:chgData name="SOURAB KARAD" userId="8c43afe5beba6be4" providerId="LiveId" clId="{3D3F148D-DB3D-47CE-839E-6E424C0197E6}" dt="2025-02-26T11:30:22.886" v="421" actId="20577"/>
          <ac:spMkLst>
            <pc:docMk/>
            <pc:sldMk cId="2295278465" sldId="264"/>
            <ac:spMk id="7" creationId="{B35C2B11-967C-BBF3-4EA7-326838682B00}"/>
          </ac:spMkLst>
        </pc:spChg>
        <pc:picChg chg="add mod">
          <ac:chgData name="SOURAB KARAD" userId="8c43afe5beba6be4" providerId="LiveId" clId="{3D3F148D-DB3D-47CE-839E-6E424C0197E6}" dt="2025-02-26T11:23:19.718" v="396" actId="1076"/>
          <ac:picMkLst>
            <pc:docMk/>
            <pc:sldMk cId="2295278465" sldId="264"/>
            <ac:picMk id="6" creationId="{F6F0DFF6-4640-0982-5C48-5167EFB6F22C}"/>
          </ac:picMkLst>
        </pc:picChg>
      </pc:sldChg>
      <pc:sldChg chg="addSp modSp new mod">
        <pc:chgData name="SOURAB KARAD" userId="8c43afe5beba6be4" providerId="LiveId" clId="{3D3F148D-DB3D-47CE-839E-6E424C0197E6}" dt="2025-02-26T11:57:55.352" v="503"/>
        <pc:sldMkLst>
          <pc:docMk/>
          <pc:sldMk cId="1528707143" sldId="265"/>
        </pc:sldMkLst>
        <pc:spChg chg="add mod">
          <ac:chgData name="SOURAB KARAD" userId="8c43afe5beba6be4" providerId="LiveId" clId="{3D3F148D-DB3D-47CE-839E-6E424C0197E6}" dt="2025-02-26T11:56:49.527" v="481" actId="14100"/>
          <ac:spMkLst>
            <pc:docMk/>
            <pc:sldMk cId="1528707143" sldId="265"/>
            <ac:spMk id="2" creationId="{9C05B823-03FF-31CC-D704-E865163B5472}"/>
          </ac:spMkLst>
        </pc:spChg>
        <pc:spChg chg="add mod">
          <ac:chgData name="SOURAB KARAD" userId="8c43afe5beba6be4" providerId="LiveId" clId="{3D3F148D-DB3D-47CE-839E-6E424C0197E6}" dt="2025-02-26T11:57:55.352" v="503"/>
          <ac:spMkLst>
            <pc:docMk/>
            <pc:sldMk cId="1528707143" sldId="265"/>
            <ac:spMk id="3" creationId="{7BA7EBA3-6717-1647-2301-8CECA6D6AD74}"/>
          </ac:spMkLst>
        </pc:spChg>
        <pc:picChg chg="add mod">
          <ac:chgData name="SOURAB KARAD" userId="8c43afe5beba6be4" providerId="LiveId" clId="{3D3F148D-DB3D-47CE-839E-6E424C0197E6}" dt="2025-02-26T11:57:40.879" v="499" actId="1076"/>
          <ac:picMkLst>
            <pc:docMk/>
            <pc:sldMk cId="1528707143" sldId="265"/>
            <ac:picMk id="5" creationId="{C454983D-D019-F052-8729-B2CEC8D9D07D}"/>
          </ac:picMkLst>
        </pc:picChg>
      </pc:sldChg>
      <pc:sldChg chg="addSp modSp new mod">
        <pc:chgData name="SOURAB KARAD" userId="8c43afe5beba6be4" providerId="LiveId" clId="{3D3F148D-DB3D-47CE-839E-6E424C0197E6}" dt="2025-02-26T11:59:04.883" v="527" actId="1076"/>
        <pc:sldMkLst>
          <pc:docMk/>
          <pc:sldMk cId="63804699" sldId="266"/>
        </pc:sldMkLst>
        <pc:spChg chg="add mod">
          <ac:chgData name="SOURAB KARAD" userId="8c43afe5beba6be4" providerId="LiveId" clId="{3D3F148D-DB3D-47CE-839E-6E424C0197E6}" dt="2025-02-26T11:58:12.350" v="519" actId="20577"/>
          <ac:spMkLst>
            <pc:docMk/>
            <pc:sldMk cId="63804699" sldId="266"/>
            <ac:spMk id="2" creationId="{F6BC5C1F-F5E9-A317-1A16-0FF071597416}"/>
          </ac:spMkLst>
        </pc:spChg>
        <pc:spChg chg="add mod">
          <ac:chgData name="SOURAB KARAD" userId="8c43afe5beba6be4" providerId="LiveId" clId="{3D3F148D-DB3D-47CE-839E-6E424C0197E6}" dt="2025-02-26T11:58:54.368" v="526" actId="1076"/>
          <ac:spMkLst>
            <pc:docMk/>
            <pc:sldMk cId="63804699" sldId="266"/>
            <ac:spMk id="4" creationId="{44222F3A-E9F1-1600-BAD2-337B9F948D97}"/>
          </ac:spMkLst>
        </pc:spChg>
        <pc:spChg chg="add mod">
          <ac:chgData name="SOURAB KARAD" userId="8c43afe5beba6be4" providerId="LiveId" clId="{3D3F148D-DB3D-47CE-839E-6E424C0197E6}" dt="2025-02-26T11:59:04.883" v="527" actId="1076"/>
          <ac:spMkLst>
            <pc:docMk/>
            <pc:sldMk cId="63804699" sldId="266"/>
            <ac:spMk id="6" creationId="{7F0B1F88-B5D6-C353-5525-513EA78A19B1}"/>
          </ac:spMkLst>
        </pc:spChg>
      </pc:sldChg>
      <pc:sldChg chg="addSp modSp new mod">
        <pc:chgData name="SOURAB KARAD" userId="8c43afe5beba6be4" providerId="LiveId" clId="{3D3F148D-DB3D-47CE-839E-6E424C0197E6}" dt="2025-02-27T11:57:27.411" v="807" actId="1076"/>
        <pc:sldMkLst>
          <pc:docMk/>
          <pc:sldMk cId="1767436256" sldId="267"/>
        </pc:sldMkLst>
        <pc:spChg chg="add mod">
          <ac:chgData name="SOURAB KARAD" userId="8c43afe5beba6be4" providerId="LiveId" clId="{3D3F148D-DB3D-47CE-839E-6E424C0197E6}" dt="2025-02-27T11:57:27.411" v="807" actId="1076"/>
          <ac:spMkLst>
            <pc:docMk/>
            <pc:sldMk cId="1767436256" sldId="267"/>
            <ac:spMk id="2" creationId="{E827379B-311D-003D-5C36-635D7C1BB67B}"/>
          </ac:spMkLst>
        </pc:spChg>
        <pc:graphicFrameChg chg="add mod modGraphic">
          <ac:chgData name="SOURAB KARAD" userId="8c43afe5beba6be4" providerId="LiveId" clId="{3D3F148D-DB3D-47CE-839E-6E424C0197E6}" dt="2025-02-26T17:53:42.494" v="535" actId="1076"/>
          <ac:graphicFrameMkLst>
            <pc:docMk/>
            <pc:sldMk cId="1767436256" sldId="267"/>
            <ac:graphicFrameMk id="3" creationId="{E3535053-EFD5-6752-E9CE-2E169BBD18C6}"/>
          </ac:graphicFrameMkLst>
        </pc:graphicFrameChg>
      </pc:sldChg>
      <pc:sldChg chg="new del">
        <pc:chgData name="SOURAB KARAD" userId="8c43afe5beba6be4" providerId="LiveId" clId="{3D3F148D-DB3D-47CE-839E-6E424C0197E6}" dt="2025-02-27T11:58:55.394" v="808" actId="2696"/>
        <pc:sldMkLst>
          <pc:docMk/>
          <pc:sldMk cId="4130112398" sldId="268"/>
        </pc:sldMkLst>
      </pc:sldChg>
      <pc:sldChg chg="addSp modSp new mod">
        <pc:chgData name="SOURAB KARAD" userId="8c43afe5beba6be4" providerId="LiveId" clId="{3D3F148D-DB3D-47CE-839E-6E424C0197E6}" dt="2025-02-27T11:39:09.466" v="679" actId="14100"/>
        <pc:sldMkLst>
          <pc:docMk/>
          <pc:sldMk cId="36596928" sldId="269"/>
        </pc:sldMkLst>
        <pc:spChg chg="add mod">
          <ac:chgData name="SOURAB KARAD" userId="8c43afe5beba6be4" providerId="LiveId" clId="{3D3F148D-DB3D-47CE-839E-6E424C0197E6}" dt="2025-02-27T11:29:23.914" v="622"/>
          <ac:spMkLst>
            <pc:docMk/>
            <pc:sldMk cId="36596928" sldId="269"/>
            <ac:spMk id="2" creationId="{92A3FF79-4AEB-BC52-243E-D62464456D1B}"/>
          </ac:spMkLst>
        </pc:spChg>
        <pc:spChg chg="add">
          <ac:chgData name="SOURAB KARAD" userId="8c43afe5beba6be4" providerId="LiveId" clId="{3D3F148D-DB3D-47CE-839E-6E424C0197E6}" dt="2025-02-27T10:29:03.231" v="590"/>
          <ac:spMkLst>
            <pc:docMk/>
            <pc:sldMk cId="36596928" sldId="269"/>
            <ac:spMk id="3" creationId="{A19D2504-6C88-FA3F-289E-B55C81EED9BA}"/>
          </ac:spMkLst>
        </pc:spChg>
        <pc:spChg chg="add">
          <ac:chgData name="SOURAB KARAD" userId="8c43afe5beba6be4" providerId="LiveId" clId="{3D3F148D-DB3D-47CE-839E-6E424C0197E6}" dt="2025-02-27T10:29:05.742" v="591"/>
          <ac:spMkLst>
            <pc:docMk/>
            <pc:sldMk cId="36596928" sldId="269"/>
            <ac:spMk id="4" creationId="{85CEE667-8498-1180-6F53-07FA1FB86950}"/>
          </ac:spMkLst>
        </pc:spChg>
        <pc:spChg chg="add">
          <ac:chgData name="SOURAB KARAD" userId="8c43afe5beba6be4" providerId="LiveId" clId="{3D3F148D-DB3D-47CE-839E-6E424C0197E6}" dt="2025-02-27T10:29:08.816" v="593"/>
          <ac:spMkLst>
            <pc:docMk/>
            <pc:sldMk cId="36596928" sldId="269"/>
            <ac:spMk id="5" creationId="{6AEAF87D-8F29-49DF-29FF-3A24ED73417B}"/>
          </ac:spMkLst>
        </pc:spChg>
        <pc:spChg chg="add">
          <ac:chgData name="SOURAB KARAD" userId="8c43afe5beba6be4" providerId="LiveId" clId="{3D3F148D-DB3D-47CE-839E-6E424C0197E6}" dt="2025-02-27T10:29:26.039" v="597"/>
          <ac:spMkLst>
            <pc:docMk/>
            <pc:sldMk cId="36596928" sldId="269"/>
            <ac:spMk id="6" creationId="{0487CF0C-68A9-9082-ADAE-9101032BCA36}"/>
          </ac:spMkLst>
        </pc:spChg>
        <pc:spChg chg="add">
          <ac:chgData name="SOURAB KARAD" userId="8c43afe5beba6be4" providerId="LiveId" clId="{3D3F148D-DB3D-47CE-839E-6E424C0197E6}" dt="2025-02-27T10:29:41.453" v="600"/>
          <ac:spMkLst>
            <pc:docMk/>
            <pc:sldMk cId="36596928" sldId="269"/>
            <ac:spMk id="7" creationId="{2AA9477F-1873-6EA0-68EE-FF74DBAA0DAF}"/>
          </ac:spMkLst>
        </pc:spChg>
        <pc:spChg chg="add">
          <ac:chgData name="SOURAB KARAD" userId="8c43afe5beba6be4" providerId="LiveId" clId="{3D3F148D-DB3D-47CE-839E-6E424C0197E6}" dt="2025-02-27T10:29:55.330" v="607"/>
          <ac:spMkLst>
            <pc:docMk/>
            <pc:sldMk cId="36596928" sldId="269"/>
            <ac:spMk id="8" creationId="{5AC2DAFB-0338-B2B1-6CC7-953D7ADF8BFF}"/>
          </ac:spMkLst>
        </pc:spChg>
        <pc:spChg chg="add">
          <ac:chgData name="SOURAB KARAD" userId="8c43afe5beba6be4" providerId="LiveId" clId="{3D3F148D-DB3D-47CE-839E-6E424C0197E6}" dt="2025-02-27T10:30:12.298" v="609"/>
          <ac:spMkLst>
            <pc:docMk/>
            <pc:sldMk cId="36596928" sldId="269"/>
            <ac:spMk id="9" creationId="{68781D15-DC89-2564-97A6-1739D8959F75}"/>
          </ac:spMkLst>
        </pc:spChg>
        <pc:picChg chg="add mod">
          <ac:chgData name="SOURAB KARAD" userId="8c43afe5beba6be4" providerId="LiveId" clId="{3D3F148D-DB3D-47CE-839E-6E424C0197E6}" dt="2025-02-27T11:38:46.483" v="669" actId="1076"/>
          <ac:picMkLst>
            <pc:docMk/>
            <pc:sldMk cId="36596928" sldId="269"/>
            <ac:picMk id="11" creationId="{CCBD6F12-2388-7840-F299-D00FFF24A16F}"/>
          </ac:picMkLst>
        </pc:picChg>
        <pc:picChg chg="add mod">
          <ac:chgData name="SOURAB KARAD" userId="8c43afe5beba6be4" providerId="LiveId" clId="{3D3F148D-DB3D-47CE-839E-6E424C0197E6}" dt="2025-02-27T11:38:57.008" v="674" actId="1076"/>
          <ac:picMkLst>
            <pc:docMk/>
            <pc:sldMk cId="36596928" sldId="269"/>
            <ac:picMk id="13" creationId="{AA08E05D-CA36-4636-A38A-C12F07D9E883}"/>
          </ac:picMkLst>
        </pc:picChg>
        <pc:picChg chg="add mod">
          <ac:chgData name="SOURAB KARAD" userId="8c43afe5beba6be4" providerId="LiveId" clId="{3D3F148D-DB3D-47CE-839E-6E424C0197E6}" dt="2025-02-27T11:39:09.466" v="679" actId="14100"/>
          <ac:picMkLst>
            <pc:docMk/>
            <pc:sldMk cId="36596928" sldId="269"/>
            <ac:picMk id="15" creationId="{0E8D18C3-2848-26F9-E8FF-57D984D487FB}"/>
          </ac:picMkLst>
        </pc:picChg>
      </pc:sldChg>
      <pc:sldChg chg="addSp modSp new mod">
        <pc:chgData name="SOURAB KARAD" userId="8c43afe5beba6be4" providerId="LiveId" clId="{3D3F148D-DB3D-47CE-839E-6E424C0197E6}" dt="2025-02-27T11:34:07.651" v="648" actId="1076"/>
        <pc:sldMkLst>
          <pc:docMk/>
          <pc:sldMk cId="1483249209" sldId="270"/>
        </pc:sldMkLst>
        <pc:picChg chg="add mod">
          <ac:chgData name="SOURAB KARAD" userId="8c43afe5beba6be4" providerId="LiveId" clId="{3D3F148D-DB3D-47CE-839E-6E424C0197E6}" dt="2025-02-27T11:34:01.198" v="645" actId="14100"/>
          <ac:picMkLst>
            <pc:docMk/>
            <pc:sldMk cId="1483249209" sldId="270"/>
            <ac:picMk id="3" creationId="{C371A9B9-5128-903F-4A09-591D7D852F4A}"/>
          </ac:picMkLst>
        </pc:picChg>
        <pc:picChg chg="add mod">
          <ac:chgData name="SOURAB KARAD" userId="8c43afe5beba6be4" providerId="LiveId" clId="{3D3F148D-DB3D-47CE-839E-6E424C0197E6}" dt="2025-02-27T11:34:07.651" v="648" actId="1076"/>
          <ac:picMkLst>
            <pc:docMk/>
            <pc:sldMk cId="1483249209" sldId="270"/>
            <ac:picMk id="11" creationId="{DE3D5C62-1A70-9EAC-C7B6-9BD8EB486FE1}"/>
          </ac:picMkLst>
        </pc:picChg>
        <pc:inkChg chg="add">
          <ac:chgData name="SOURAB KARAD" userId="8c43afe5beba6be4" providerId="LiveId" clId="{3D3F148D-DB3D-47CE-839E-6E424C0197E6}" dt="2025-02-27T11:32:22.200" v="629" actId="9405"/>
          <ac:inkMkLst>
            <pc:docMk/>
            <pc:sldMk cId="1483249209" sldId="270"/>
            <ac:inkMk id="4" creationId="{B00834EB-A34B-9568-76C2-083C1242AA18}"/>
          </ac:inkMkLst>
        </pc:inkChg>
        <pc:inkChg chg="add">
          <ac:chgData name="SOURAB KARAD" userId="8c43afe5beba6be4" providerId="LiveId" clId="{3D3F148D-DB3D-47CE-839E-6E424C0197E6}" dt="2025-02-27T11:32:26.761" v="630" actId="9405"/>
          <ac:inkMkLst>
            <pc:docMk/>
            <pc:sldMk cId="1483249209" sldId="270"/>
            <ac:inkMk id="5" creationId="{21846A4B-64DC-05B1-12C8-86AE07A58DEE}"/>
          </ac:inkMkLst>
        </pc:inkChg>
        <pc:inkChg chg="add">
          <ac:chgData name="SOURAB KARAD" userId="8c43afe5beba6be4" providerId="LiveId" clId="{3D3F148D-DB3D-47CE-839E-6E424C0197E6}" dt="2025-02-27T11:32:30.360" v="631" actId="9405"/>
          <ac:inkMkLst>
            <pc:docMk/>
            <pc:sldMk cId="1483249209" sldId="270"/>
            <ac:inkMk id="6" creationId="{E653FB27-6247-7BEA-4C90-02D71427FB15}"/>
          </ac:inkMkLst>
        </pc:inkChg>
        <pc:inkChg chg="add">
          <ac:chgData name="SOURAB KARAD" userId="8c43afe5beba6be4" providerId="LiveId" clId="{3D3F148D-DB3D-47CE-839E-6E424C0197E6}" dt="2025-02-27T11:32:33.237" v="632" actId="9405"/>
          <ac:inkMkLst>
            <pc:docMk/>
            <pc:sldMk cId="1483249209" sldId="270"/>
            <ac:inkMk id="7" creationId="{DF0F2240-273A-971B-26B4-8F9194013708}"/>
          </ac:inkMkLst>
        </pc:inkChg>
        <pc:inkChg chg="add">
          <ac:chgData name="SOURAB KARAD" userId="8c43afe5beba6be4" providerId="LiveId" clId="{3D3F148D-DB3D-47CE-839E-6E424C0197E6}" dt="2025-02-27T11:32:42.321" v="633" actId="9405"/>
          <ac:inkMkLst>
            <pc:docMk/>
            <pc:sldMk cId="1483249209" sldId="270"/>
            <ac:inkMk id="8" creationId="{E663EBC2-A5CA-BA11-BB73-5B961281899E}"/>
          </ac:inkMkLst>
        </pc:inkChg>
        <pc:inkChg chg="add">
          <ac:chgData name="SOURAB KARAD" userId="8c43afe5beba6be4" providerId="LiveId" clId="{3D3F148D-DB3D-47CE-839E-6E424C0197E6}" dt="2025-02-27T11:32:45.756" v="634" actId="9405"/>
          <ac:inkMkLst>
            <pc:docMk/>
            <pc:sldMk cId="1483249209" sldId="270"/>
            <ac:inkMk id="9" creationId="{2DF047CA-59BC-B426-E2E5-C031EBC36E66}"/>
          </ac:inkMkLst>
        </pc:inkChg>
      </pc:sldChg>
      <pc:sldChg chg="addSp modSp new mod">
        <pc:chgData name="SOURAB KARAD" userId="8c43afe5beba6be4" providerId="LiveId" clId="{3D3F148D-DB3D-47CE-839E-6E424C0197E6}" dt="2025-02-27T11:42:29.361" v="696" actId="1076"/>
        <pc:sldMkLst>
          <pc:docMk/>
          <pc:sldMk cId="2324385967" sldId="271"/>
        </pc:sldMkLst>
        <pc:spChg chg="add mod">
          <ac:chgData name="SOURAB KARAD" userId="8c43afe5beba6be4" providerId="LiveId" clId="{3D3F148D-DB3D-47CE-839E-6E424C0197E6}" dt="2025-02-27T11:42:16.624" v="691"/>
          <ac:spMkLst>
            <pc:docMk/>
            <pc:sldMk cId="2324385967" sldId="271"/>
            <ac:spMk id="2" creationId="{D078E086-82F3-7275-46AC-E8379ACAD81E}"/>
          </ac:spMkLst>
        </pc:spChg>
        <pc:picChg chg="add mod">
          <ac:chgData name="SOURAB KARAD" userId="8c43afe5beba6be4" providerId="LiveId" clId="{3D3F148D-DB3D-47CE-839E-6E424C0197E6}" dt="2025-02-27T11:42:29.361" v="696" actId="1076"/>
          <ac:picMkLst>
            <pc:docMk/>
            <pc:sldMk cId="2324385967" sldId="271"/>
            <ac:picMk id="4" creationId="{F9F76F88-D357-6CF1-B855-EA1600138F00}"/>
          </ac:picMkLst>
        </pc:picChg>
      </pc:sldChg>
      <pc:sldChg chg="addSp modSp new mod">
        <pc:chgData name="SOURAB KARAD" userId="8c43afe5beba6be4" providerId="LiveId" clId="{3D3F148D-DB3D-47CE-839E-6E424C0197E6}" dt="2025-02-27T11:47:13.922" v="710" actId="14100"/>
        <pc:sldMkLst>
          <pc:docMk/>
          <pc:sldMk cId="3816586214" sldId="272"/>
        </pc:sldMkLst>
        <pc:spChg chg="add mod">
          <ac:chgData name="SOURAB KARAD" userId="8c43afe5beba6be4" providerId="LiveId" clId="{3D3F148D-DB3D-47CE-839E-6E424C0197E6}" dt="2025-02-27T11:47:13.922" v="710" actId="14100"/>
          <ac:spMkLst>
            <pc:docMk/>
            <pc:sldMk cId="3816586214" sldId="272"/>
            <ac:spMk id="4" creationId="{F19F8B21-6E47-F677-526B-545A5279E2BF}"/>
          </ac:spMkLst>
        </pc:spChg>
        <pc:picChg chg="add mod">
          <ac:chgData name="SOURAB KARAD" userId="8c43afe5beba6be4" providerId="LiveId" clId="{3D3F148D-DB3D-47CE-839E-6E424C0197E6}" dt="2025-02-27T11:47:04.441" v="707" actId="1076"/>
          <ac:picMkLst>
            <pc:docMk/>
            <pc:sldMk cId="3816586214" sldId="272"/>
            <ac:picMk id="3" creationId="{F57C94B9-DE1B-836F-3999-D283734C3947}"/>
          </ac:picMkLst>
        </pc:picChg>
      </pc:sldChg>
      <pc:sldChg chg="addSp modSp new mod">
        <pc:chgData name="SOURAB KARAD" userId="8c43afe5beba6be4" providerId="LiveId" clId="{3D3F148D-DB3D-47CE-839E-6E424C0197E6}" dt="2025-02-27T11:49:16.588" v="727" actId="1076"/>
        <pc:sldMkLst>
          <pc:docMk/>
          <pc:sldMk cId="2162741218" sldId="273"/>
        </pc:sldMkLst>
        <pc:spChg chg="add mod">
          <ac:chgData name="SOURAB KARAD" userId="8c43afe5beba6be4" providerId="LiveId" clId="{3D3F148D-DB3D-47CE-839E-6E424C0197E6}" dt="2025-02-27T11:48:47.464" v="725" actId="20577"/>
          <ac:spMkLst>
            <pc:docMk/>
            <pc:sldMk cId="2162741218" sldId="273"/>
            <ac:spMk id="3" creationId="{73A033AE-CFEC-3A10-E0B9-16DDAA6A8971}"/>
          </ac:spMkLst>
        </pc:spChg>
        <pc:spChg chg="add mod">
          <ac:chgData name="SOURAB KARAD" userId="8c43afe5beba6be4" providerId="LiveId" clId="{3D3F148D-DB3D-47CE-839E-6E424C0197E6}" dt="2025-02-27T11:49:16.588" v="727" actId="1076"/>
          <ac:spMkLst>
            <pc:docMk/>
            <pc:sldMk cId="2162741218" sldId="273"/>
            <ac:spMk id="5" creationId="{C0F8986C-BC5C-9907-4E47-46656B121FB9}"/>
          </ac:spMkLst>
        </pc:spChg>
      </pc:sldChg>
      <pc:sldChg chg="addSp delSp modSp new mod">
        <pc:chgData name="SOURAB KARAD" userId="8c43afe5beba6be4" providerId="LiveId" clId="{3D3F148D-DB3D-47CE-839E-6E424C0197E6}" dt="2025-02-27T11:56:52.543" v="744" actId="14100"/>
        <pc:sldMkLst>
          <pc:docMk/>
          <pc:sldMk cId="647931068" sldId="274"/>
        </pc:sldMkLst>
        <pc:picChg chg="add mod">
          <ac:chgData name="SOURAB KARAD" userId="8c43afe5beba6be4" providerId="LiveId" clId="{3D3F148D-DB3D-47CE-839E-6E424C0197E6}" dt="2025-02-27T11:55:30.470" v="732" actId="1076"/>
          <ac:picMkLst>
            <pc:docMk/>
            <pc:sldMk cId="647931068" sldId="274"/>
            <ac:picMk id="3" creationId="{32D55AC7-0136-BE03-B832-50277F8D216D}"/>
          </ac:picMkLst>
        </pc:picChg>
        <pc:picChg chg="add mod">
          <ac:chgData name="SOURAB KARAD" userId="8c43afe5beba6be4" providerId="LiveId" clId="{3D3F148D-DB3D-47CE-839E-6E424C0197E6}" dt="2025-02-27T11:55:38.819" v="737" actId="1076"/>
          <ac:picMkLst>
            <pc:docMk/>
            <pc:sldMk cId="647931068" sldId="274"/>
            <ac:picMk id="5" creationId="{CAAF4D0E-72DC-8828-8A05-28603D8C7023}"/>
          </ac:picMkLst>
        </pc:picChg>
        <pc:picChg chg="add del mod">
          <ac:chgData name="SOURAB KARAD" userId="8c43afe5beba6be4" providerId="LiveId" clId="{3D3F148D-DB3D-47CE-839E-6E424C0197E6}" dt="2025-02-27T11:56:43.492" v="740" actId="21"/>
          <ac:picMkLst>
            <pc:docMk/>
            <pc:sldMk cId="647931068" sldId="274"/>
            <ac:picMk id="7" creationId="{758E8072-7BB7-6AAB-7C45-2A55D5D4075B}"/>
          </ac:picMkLst>
        </pc:picChg>
        <pc:picChg chg="add mod">
          <ac:chgData name="SOURAB KARAD" userId="8c43afe5beba6be4" providerId="LiveId" clId="{3D3F148D-DB3D-47CE-839E-6E424C0197E6}" dt="2025-02-27T11:56:52.543" v="744" actId="14100"/>
          <ac:picMkLst>
            <pc:docMk/>
            <pc:sldMk cId="647931068" sldId="274"/>
            <ac:picMk id="9" creationId="{9FA05659-030E-8095-C6A9-C04465844F6E}"/>
          </ac:picMkLst>
        </pc:picChg>
      </pc:sldChg>
      <pc:sldChg chg="addSp modSp new mod">
        <pc:chgData name="SOURAB KARAD" userId="8c43afe5beba6be4" providerId="LiveId" clId="{3D3F148D-DB3D-47CE-839E-6E424C0197E6}" dt="2025-02-27T11:59:43.182" v="839"/>
        <pc:sldMkLst>
          <pc:docMk/>
          <pc:sldMk cId="2442512476" sldId="275"/>
        </pc:sldMkLst>
        <pc:spChg chg="add mod">
          <ac:chgData name="SOURAB KARAD" userId="8c43afe5beba6be4" providerId="LiveId" clId="{3D3F148D-DB3D-47CE-839E-6E424C0197E6}" dt="2025-02-27T11:59:43.182" v="839"/>
          <ac:spMkLst>
            <pc:docMk/>
            <pc:sldMk cId="2442512476" sldId="275"/>
            <ac:spMk id="2" creationId="{58B8FC23-2D40-7C7D-5345-B410DA14559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0:19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0,'17'18,"1"-1,1-1,0 0,1-1,1-2,0 0,1-1,0-1,1-1,38 11,66 12,-25-5,135 18,-67-13,-56-8,-83-18,36 13,-38-10,45 9,-46-15,28 6,107 5,1027-17,-1163 4,0 1,32 6,-29-3,46 2,-32-6,75 12,-54-6,1-2,122-7,-68-1,1156 2,-1248-2,-1 0,31-8,38-3,362 10,-236 6,4222-3,-4421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58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31,'3'-2,"0"0,-1 0,1 0,0 0,0 0,0 1,1 0,-1-1,0 1,0 1,5-2,41-4,-38 5,353-4,-202 8,-77-4,145 19,-140-9,0-3,107-8,-59 0,24 0,177 5,-234 10,21 1,0-1,3 1,-41-15,-51-1,-1 2,1 2,55 9,60 9,-34-7,17 0,-22-4,51 2,-52-5,-86-2,-3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22.1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1,'18'1,"-1"0,1 2,18 5,33 4,138 8,80 7,-205-17,19 4,130 0,647-16,-477 3,-373 1,1 0,30 8,-28-4,46 2,97 6,33 0,422-16,-603 4,0 0,35 9,-33-5,49 2,355-7,-207-2,-202 2,1 1,33 8,-30-4,37 1,130-7,28 2,-121 11,-62-7,56 2,797-8,-390-1,-462-1,57-10,-56 6,54-2,422 9,-489-3,-1 0,32-8,-30 4,47-2,-47 6,1-2,-1-1,35-12,-34 9,1 1,54-5,-35 11,-31 2,0-1,32-5,-28-1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26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0,'0'1,"0"0,0 0,1-1,-1 1,0 0,0 0,1-1,-1 1,0 0,1-1,-1 1,1 0,-1-1,1 1,-1-1,1 1,-1-1,1 1,0-1,-1 1,1-1,0 1,-1-1,1 0,0 0,0 1,0-1,24 5,-21-5,87 8,149-7,-104-4,-85 2,-28 0,-1 0,0 2,0 0,1 2,-1 0,27 8,-18-1,0-2,1-1,0-2,37 2,129-5,-21-2,-48 14,34 0,-73-15,-38-1,1 3,82 10,-66-2,1-3,106-6,40 3,-113 10,-60-6,44 1,528-7,-295-3,-251 1,-17 0,0 2,80 11,-42-1,1-3,155-8,-100-3,4055 3,-4174-1,0-2,32-6,-30 3,47-2,-49 7,-4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26,'0'-1,"0"0,0 0,1 0,-1 0,1 0,-1 1,0-1,1 0,0 0,-1 0,1 0,0 1,-1-1,1 0,0 1,-1-1,1 1,0-1,0 1,0-1,0 1,0-1,0 1,0 0,0-1,1 1,30-6,-29 6,22-1,-1 1,0 1,1 1,30 7,43 3,69 2,77 1,2572-16,-1637 1,-1142 2,58 10,-57-6,54 2,1617-7,-797-3,235 2,-1124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33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88,'1101'0,"-1061"-2,57-10,28-2,35 15,61-2,-105-12,49-1,-124 13,1-1,64-12,-49 7,0 1,0 4,67 4,-21 0,19-2,-98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42.3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1,'-1'0,"1"1,-1-1,1 1,-1 0,1-1,-1 1,1-1,-1 1,1 0,-1-1,1 1,0 0,-1 0,1-1,0 1,0 0,0 0,0 0,-1-1,1 1,0 0,0 0,0-1,1 1,-1 0,0 0,0 0,0-1,1 1,-1 0,1 1,6 28,-4-23,1-1,-1 0,1 0,0-1,1 1,-1-1,1 0,0 0,0 0,1-1,0 1,-1-1,1-1,0 1,1-1,9 4,14 3,0 0,45 7,-35-8,-4 0,-9-2,0-1,52 5,-44-8,36 8,-38-5,50 2,-69-8,38 1,96 14,-86-7,0-3,118-5,-69-3,539 3,-623-1,0-2,32-6,-30 3,47-2,5 7,-57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7T11:32:45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1,'2786'0,"-2761"0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0:23.5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30,'691'0,"-488"-15,-6 1,1452 14,-755 1,-849 2,0 1,74 18,-73-12,0-2,61 2,-66-7,49 9,-11-1,74 13,49 5,-163-25,0 1,-1 3,0 1,55 21,-59-21,-1-2,1 0,57 2,-52-7,0 3,56 13,78 17,-128-27,7-2,93-1,33 4,-41 3,171-7,-196-6,-61 3,54 10,40 2,377-13,-247-3,-67-16,-123 8,-52 4,1-1,58-20,-65 17,0 2,0 1,0 1,1 1,30-1,-25 6,43-1,90-12,-21-18,-100 20,0 2,1 1,51-1,36 9,-52 2,0-3,91-15,-94 7,0 4,107 6,-61 1,228-2,-327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0:27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30,'3'-3,"1"0,-1 1,1-1,-1 1,1 0,0 0,0 1,0-1,0 1,0 0,0 0,6-1,54-2,-49 3,63 1,141 18,-27-7,-143-11,-1 2,0 2,91 20,-105-17,-1 0,1-3,58 1,-15-1,-45-1,-1 3,39 11,-41-9,0-2,57 6,36 2,-75-7,53 0,-49-7,-1 2,66 12,22 1,-37-7,65 6,217-11,-201-5,239 2,-388 2,59 10,13 1,403-10,-260-5,-170 0,91 4,-84 11,-55-7,50 2,294-7,-174-2,-161 3,65 12,-28-3,-1-1,106 8,703-17,-418-3,152 2,-581 2,60 10,13 2,86-14,17 1,-97 12,38 1,1325-15,-1451 0,-1-2,31-6,31-4,-65 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0:30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0,'1978'0,"-1808"15,-2 0,556-16,-686 2,58 12,-56-7,53 2,130 7,-109-5,181-7,-145-5,2193 2,-2275 3,117 22,-117-14,117 5,837-17,-976 3,56 10,-55-5,49 0,-73-7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16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39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56,'1'2,"-1"0,1 0,-1 0,1 0,0 0,-1 0,1 0,0-1,0 1,1 0,-1-1,0 1,0-1,1 1,-1-1,1 0,-1 1,1-1,0 0,-1 0,1 0,0 0,0 0,0-1,0 1,3 0,7 3,0-1,24 2,-34-5,90 7,122-8,-77-1,639 2,-738-2,58-10,-56 5,54-1,-61 8,-1-1,40-7,24-4,1 5,155 7,-97 2,228-2,-356-1,0-2,31-6,-29 3,47-2,-40 5,41-8,-42 5,46-1,567 5,-312 4,-307-2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43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0 112,'54'0,"33"1,152-19,-69-10,19 1,-148 22,77 2,-3 0,-29-10,-59 8,50-4,483 7,-272 4,1466-2,-1727 2,0 0,32 8,12 2,-47-10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52.5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0,'0'1,"1"0,-1 0,0 0,1 0,-1 0,1 0,-1 0,1 0,0 0,-1-1,1 1,0 0,0 0,-1-1,1 1,0 0,0-1,0 1,0-1,0 1,0-1,0 1,0-1,2 1,31 7,-24-6,41 8,1-3,66 1,-67-5,27 5,0 3,116 33,-162-37,-1-2,1 0,33-1,101-6,-57 0,2772 2,-2839 2,66 12,-29-3,-21-4,208 14,-78-7,-5-1,957-14,-1100 3,55 10,32 2,-103-14,210 16,-199-12,-5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6T11:02:55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0,'0'1,"1"0,-1 0,0 0,1 0,-1 0,1 0,-1 0,1 0,-1-1,1 1,-1 0,1 0,0-1,-1 1,1 0,0-1,0 1,0 0,0-1,-1 1,1-1,0 0,0 1,0-1,0 0,0 0,1 1,31 5,-31-6,99 6,103-7,-68-2,519 3,-639 2,-1 0,1 0,-1 2,1-1,24 11,-22-7,1-1,0-1,23 4,31-5,91-5,-52-1,2277 2,-2353 1,55 11,21 1,297-11,-211-3,-162 3,61 10,-58-5,47 1,604-7,-332-3,213 2,-545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DF59C-695F-4FDD-BFC3-B951FEE16901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F9201-C2D3-4063-96FF-2A1ED6DDC8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F9201-C2D3-4063-96FF-2A1ED6DDC80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68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FA36-F4F1-651C-3698-672AEB141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1C83A-5D4F-63D0-986C-6A7C90299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437ED-2FF0-7B48-B1A1-C7D11C13E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20B5-6E9D-D096-9149-25A062C4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42BC-5BD7-5734-6DCF-00FC11F7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68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F97D-02B3-D7F8-4E36-402300A5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653C9-750A-3A60-9207-0FA3EF2D0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2A39D-03EE-70F6-7E81-42C4B40E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668E-F28E-62FB-9CAA-434F9A4C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AEA6E-DEEF-BE83-4ABF-DAB0433E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87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601CB5-A9CE-DE76-D593-C04D48EC3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F0FE3-660C-26CE-CD83-C61E9C825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8E4A-246B-6806-9422-8B485212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44A21-2967-5D89-77F0-A3C6108D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5222E-841A-29EC-E514-CDA483B0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58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165D-844C-36D3-2A43-2FF50644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4EFEE-43E9-0B51-8A05-42A5F47F8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C8E81-ACE9-8CB4-B0A3-7F962182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54A17-9AA9-5FE7-3152-4177A75D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77AE2-6C27-F62F-6DE9-47D1130D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82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38C3-0316-F6A6-4762-CAFB188B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582E9-2E48-90AD-2AA2-82443BE67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F49BC-0A72-1DAB-26A2-005A27157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57458-3583-01BF-CBF8-38067D89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80D02-9CF2-E883-8406-36C8B22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DF4D-DC42-F216-1449-6E018762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542E-16FE-066D-37CD-64A5A286C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3E260-5770-39C3-B1FF-A38FF6425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B35DF-5DF2-93EC-91FF-72DF18EB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9DFFF-D1C4-FBF2-7894-F7420417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B081F-435E-B2B3-7971-109C3A1E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00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2A5F-1C54-15E6-30BD-FFCEE73B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DE06-679E-EF65-3F01-FEBF5A15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E2F22-7FB1-EFAA-7469-92662693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EE0B4-D6BC-05A2-E337-D28DAC5E0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130A9-7A27-B059-8DD7-5D473BE19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1CC5F-2C3D-571F-AE1F-D359D82B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B6BFE-360B-820E-5180-834766EB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91553-85EB-17F5-980E-0CCD60AE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59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4FC8-029C-ADB1-448B-75430ED6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64A0C-CC33-F320-8F23-9F2E11A4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2E275-5059-4C37-9385-18F510D3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A8EE3-0C37-0C11-7241-6E597D2F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41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334E4-1983-2F84-042F-F570F65F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AF743-1E7F-7331-836E-0D024B49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9034-E917-F003-9394-8AD4CF8C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5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E2A0-30AC-4BD9-91C5-224AE89AA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B6EE-5078-644E-D281-256E72625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703A7-EDCC-B19F-3BEA-A4CB6CD9A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B6B1-E13A-BA8F-98CA-2653F148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51A7C-CB7D-8C7D-60FB-6DC15AAD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F9CB-7040-2DEB-7E37-FA3D8D6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1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85F0-5190-0B22-1FCB-6C43793C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7B31C-3007-CF2A-DA12-21CE3E1F9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9C400-9914-6B0E-DBFE-BB7AC6403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B43BA-4EC7-2225-369F-1C95DCE3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772CC-9985-318A-37A6-F566CCB0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29379-938C-577C-F1CA-54250F85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5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F4043-F839-4A4A-3D49-42E777E6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56265-B443-4DE5-EE26-4F668F579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51BF5-E296-9F28-2788-E4028717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05755-1717-4581-8695-D44728A524B9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F38B8-F018-DC62-0493-7537D853A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34CAE-1262-844D-6686-1A392E9BF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68197-656F-44EA-80E2-1F8D091994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17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14.png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14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28xk5i1_7Zc?si=pPPbJyT2kG0GEtN3" TargetMode="External"/><Relationship Id="rId3" Type="http://schemas.openxmlformats.org/officeDocument/2006/relationships/hyperlink" Target="https://www.researchgate.net/publication/316652806_Principal_Component_Analysis" TargetMode="External"/><Relationship Id="rId7" Type="http://schemas.openxmlformats.org/officeDocument/2006/relationships/hyperlink" Target="https://youtu.be/wpAwdsubl1w?si=xK5NHFlmOywYlp7I" TargetMode="External"/><Relationship Id="rId2" Type="http://schemas.openxmlformats.org/officeDocument/2006/relationships/hyperlink" Target="https://youtu.be/83x5X66uWK0?si=J2wU8ce1eYzOdoT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11.00116" TargetMode="External"/><Relationship Id="rId5" Type="http://schemas.openxmlformats.org/officeDocument/2006/relationships/hyperlink" Target="https://www.researchgate.net/publication/341876647_Face_Recognition_based_Attendance_Management_System" TargetMode="External"/><Relationship Id="rId4" Type="http://schemas.openxmlformats.org/officeDocument/2006/relationships/hyperlink" Target="https://www.ijert.org/research/analysis-of-different-face-recognition-algorithms-IJERTV3IS11123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75F4-C709-406A-7A16-3DF801082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on ML Algorithms </a:t>
            </a:r>
            <a:br>
              <a:rPr lang="en-US" dirty="0"/>
            </a:br>
            <a:r>
              <a:rPr lang="en-US" dirty="0"/>
              <a:t>For Face recognition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D5F5C-7B68-7AF1-097E-1890EFAEB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62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34463-6D28-0F57-E0D5-56207EE50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277"/>
            <a:ext cx="4545943" cy="52799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1EF063-777F-2EE8-EC00-E80C953303B0}"/>
                  </a:ext>
                </a:extLst>
              </p14:cNvPr>
              <p14:cNvContentPartPr/>
              <p14:nvPr/>
            </p14:nvContentPartPr>
            <p14:xfrm>
              <a:off x="471577" y="4021181"/>
              <a:ext cx="3637800" cy="16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1EF063-777F-2EE8-EC00-E80C953303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937" y="3913181"/>
                <a:ext cx="37454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EA6009-1ECA-7F46-9A7F-AB04EFB90A88}"/>
                  </a:ext>
                </a:extLst>
              </p14:cNvPr>
              <p14:cNvContentPartPr/>
              <p14:nvPr/>
            </p14:nvContentPartPr>
            <p14:xfrm>
              <a:off x="481657" y="4305581"/>
              <a:ext cx="3627360" cy="12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EA6009-1ECA-7F46-9A7F-AB04EFB90A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017" y="4197941"/>
                <a:ext cx="37350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02A2D7-330B-20E9-95C2-879FC125A2D3}"/>
                  </a:ext>
                </a:extLst>
              </p14:cNvPr>
              <p14:cNvContentPartPr/>
              <p14:nvPr/>
            </p14:nvContentPartPr>
            <p14:xfrm>
              <a:off x="501457" y="4492781"/>
              <a:ext cx="3745440" cy="13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02A2D7-330B-20E9-95C2-879FC125A2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457" y="4384781"/>
                <a:ext cx="38530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AF1464-D115-FB20-7EBD-7A5C1C99F246}"/>
                  </a:ext>
                </a:extLst>
              </p14:cNvPr>
              <p14:cNvContentPartPr/>
              <p14:nvPr/>
            </p14:nvContentPartPr>
            <p14:xfrm>
              <a:off x="471577" y="5378021"/>
              <a:ext cx="2979360" cy="5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AF1464-D115-FB20-7EBD-7A5C1C99F2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937" y="5270021"/>
                <a:ext cx="3087000" cy="2754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9BA52A-65D1-50D2-5B13-21FA87F568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89" y="162016"/>
            <a:ext cx="5963440" cy="5978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6E078E-5D2F-30A5-D87C-39B61AE9CC98}"/>
                  </a:ext>
                </a:extLst>
              </p14:cNvPr>
              <p14:cNvContentPartPr/>
              <p14:nvPr/>
            </p14:nvContentPartPr>
            <p14:xfrm>
              <a:off x="-1101263" y="117979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6E078E-5D2F-30A5-D87C-39B61AE9CC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154903" y="107215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0C9E17-7A74-3044-814C-4897C19DD150}"/>
                  </a:ext>
                </a:extLst>
              </p14:cNvPr>
              <p14:cNvContentPartPr/>
              <p14:nvPr/>
            </p14:nvContentPartPr>
            <p14:xfrm>
              <a:off x="9045697" y="1434941"/>
              <a:ext cx="1500120" cy="4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0C9E17-7A74-3044-814C-4897C19DD1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1697" y="1326941"/>
                <a:ext cx="1607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B39DD1-E593-00DC-A376-796A45858243}"/>
                  </a:ext>
                </a:extLst>
              </p14:cNvPr>
              <p14:cNvContentPartPr/>
              <p14:nvPr/>
            </p14:nvContentPartPr>
            <p14:xfrm>
              <a:off x="9104737" y="1719701"/>
              <a:ext cx="1444680" cy="4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B39DD1-E593-00DC-A376-796A458582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50737" y="1611701"/>
                <a:ext cx="15523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F6C8640-FBA7-7DAA-0E40-16E3F3CF943B}"/>
                  </a:ext>
                </a:extLst>
              </p14:cNvPr>
              <p14:cNvContentPartPr/>
              <p14:nvPr/>
            </p14:nvContentPartPr>
            <p14:xfrm>
              <a:off x="8750857" y="2507381"/>
              <a:ext cx="2394720" cy="9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F6C8640-FBA7-7DAA-0E40-16E3F3CF94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6857" y="2399381"/>
                <a:ext cx="25023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BD996AA-71DF-3B11-D506-B09B26253590}"/>
                  </a:ext>
                </a:extLst>
              </p14:cNvPr>
              <p14:cNvContentPartPr/>
              <p14:nvPr/>
            </p14:nvContentPartPr>
            <p14:xfrm>
              <a:off x="8701537" y="2802221"/>
              <a:ext cx="2467800" cy="5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BD996AA-71DF-3B11-D506-B09B262535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7537" y="2694221"/>
                <a:ext cx="2575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F3749B-6AE3-FF0D-6827-5781312D1721}"/>
                  </a:ext>
                </a:extLst>
              </p14:cNvPr>
              <p14:cNvContentPartPr/>
              <p14:nvPr/>
            </p14:nvContentPartPr>
            <p14:xfrm>
              <a:off x="8711257" y="2958461"/>
              <a:ext cx="1288080" cy="64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F3749B-6AE3-FF0D-6827-5781312D17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7257" y="2850461"/>
                <a:ext cx="139572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86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A3FF79-4AEB-BC52-243E-D62464456D1B}"/>
              </a:ext>
            </a:extLst>
          </p:cNvPr>
          <p:cNvSpPr txBox="1"/>
          <p:nvPr/>
        </p:nvSpPr>
        <p:spPr>
          <a:xfrm>
            <a:off x="530942" y="255639"/>
            <a:ext cx="11336593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2) Local Binary Patterns Histogram (LBPH)</a:t>
            </a:r>
          </a:p>
          <a:p>
            <a:endParaRPr lang="en-US" sz="2800" b="1" dirty="0"/>
          </a:p>
          <a:p>
            <a:r>
              <a:rPr lang="en-US" b="1" dirty="0"/>
              <a:t>How LBPH Works (With Images)</a:t>
            </a:r>
          </a:p>
          <a:p>
            <a:r>
              <a:rPr lang="en-US" b="1" dirty="0"/>
              <a:t>Step 1: Convert the Image to Grayscale</a:t>
            </a:r>
          </a:p>
          <a:p>
            <a:r>
              <a:rPr lang="en-US" dirty="0"/>
              <a:t>Since color information is not needed, we use only </a:t>
            </a:r>
            <a:r>
              <a:rPr lang="en-US" b="1" dirty="0"/>
              <a:t>grayscale intensity values</a:t>
            </a:r>
            <a:r>
              <a:rPr lang="en-US" dirty="0"/>
              <a:t>.</a:t>
            </a:r>
          </a:p>
          <a:p>
            <a:r>
              <a:rPr lang="en-US" b="1" dirty="0"/>
              <a:t>Step 2: Divide the Image into Small Regions</a:t>
            </a:r>
          </a:p>
          <a:p>
            <a:r>
              <a:rPr lang="en-US" dirty="0"/>
              <a:t>We split the image into </a:t>
            </a:r>
            <a:r>
              <a:rPr lang="en-US" b="1" dirty="0"/>
              <a:t>small square grids</a:t>
            </a:r>
            <a:r>
              <a:rPr lang="en-US" dirty="0"/>
              <a:t> (e.g., </a:t>
            </a:r>
            <a:r>
              <a:rPr lang="en-US" b="1" dirty="0"/>
              <a:t>8×8 pixels</a:t>
            </a:r>
            <a:r>
              <a:rPr lang="en-US" dirty="0"/>
              <a:t>).</a:t>
            </a:r>
          </a:p>
          <a:p>
            <a:r>
              <a:rPr lang="en-US" dirty="0"/>
              <a:t>Dividing the Face into a Grid</a:t>
            </a:r>
          </a:p>
          <a:p>
            <a:r>
              <a:rPr lang="en-US" b="1" dirty="0"/>
              <a:t>Step 3: Compute Local Binary Patterns (LBP) for Each Pixel</a:t>
            </a:r>
          </a:p>
          <a:p>
            <a:r>
              <a:rPr lang="en-US" dirty="0"/>
              <a:t>Each pixel is compared with its </a:t>
            </a:r>
            <a:r>
              <a:rPr lang="en-US" b="1" dirty="0"/>
              <a:t>8 neighboring pixels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neighbor is brighter</a:t>
            </a:r>
            <a:r>
              <a:rPr lang="en-US" dirty="0"/>
              <a:t>, mark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neighbor is darker</a:t>
            </a:r>
            <a:r>
              <a:rPr lang="en-US" dirty="0"/>
              <a:t>, mark 0</a:t>
            </a:r>
          </a:p>
          <a:p>
            <a:r>
              <a:rPr lang="en-US" b="1" dirty="0"/>
              <a:t>Step 4: Create a Histogram for Each Grid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small box (grid)</a:t>
            </a:r>
            <a:r>
              <a:rPr lang="en-US" dirty="0"/>
              <a:t> gets a </a:t>
            </a:r>
            <a:r>
              <a:rPr lang="en-US" b="1" dirty="0"/>
              <a:t>histogram</a:t>
            </a:r>
            <a:r>
              <a:rPr lang="en-US" dirty="0"/>
              <a:t> (count of different LBP values).</a:t>
            </a:r>
          </a:p>
          <a:p>
            <a:r>
              <a:rPr lang="en-US" b="1" dirty="0"/>
              <a:t>Step 5: Compare Histograms for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new face </a:t>
            </a:r>
            <a:r>
              <a:rPr lang="en-US" b="1" dirty="0"/>
              <a:t>compares histograms</a:t>
            </a:r>
            <a:r>
              <a:rPr lang="en-US" dirty="0"/>
              <a:t> with stored ones.</a:t>
            </a:r>
          </a:p>
          <a:p>
            <a:r>
              <a:rPr lang="en-US" dirty="0"/>
              <a:t>✅ </a:t>
            </a:r>
            <a:r>
              <a:rPr lang="en-US" b="1" dirty="0"/>
              <a:t>Pros:</a:t>
            </a:r>
            <a:br>
              <a:rPr lang="en-US" dirty="0"/>
            </a:br>
            <a:r>
              <a:rPr lang="en-US" dirty="0"/>
              <a:t>✔️ Works well even if lighting changes.</a:t>
            </a:r>
            <a:br>
              <a:rPr lang="en-US" dirty="0"/>
            </a:br>
            <a:r>
              <a:rPr lang="en-US" dirty="0"/>
              <a:t>✔️ </a:t>
            </a:r>
            <a:r>
              <a:rPr lang="en-US" b="1" dirty="0"/>
              <a:t>Fast and lightweight</a:t>
            </a:r>
            <a:r>
              <a:rPr lang="en-US" dirty="0"/>
              <a:t> (good for real-time).</a:t>
            </a:r>
          </a:p>
          <a:p>
            <a:r>
              <a:rPr lang="en-US" dirty="0"/>
              <a:t>❌ </a:t>
            </a:r>
            <a:r>
              <a:rPr lang="en-US" b="1" dirty="0"/>
              <a:t>Cons:</a:t>
            </a:r>
            <a:br>
              <a:rPr lang="en-US" dirty="0"/>
            </a:br>
            <a:r>
              <a:rPr lang="en-US" dirty="0"/>
              <a:t>🚫 Struggles with </a:t>
            </a:r>
            <a:r>
              <a:rPr lang="en-US" b="1" dirty="0"/>
              <a:t>partially hidden faces</a:t>
            </a:r>
            <a:r>
              <a:rPr lang="en-US" dirty="0"/>
              <a:t> (glasses, masks).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D6F12-2388-7840-F299-D00FFF24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98" y="147483"/>
            <a:ext cx="3775587" cy="1966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8E05D-CA36-4636-A38A-C12F07D9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70" y="2375363"/>
            <a:ext cx="3608441" cy="1823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8D18C3-2848-26F9-E8FF-57D984D48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5" y="4569200"/>
            <a:ext cx="2969341" cy="20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1A9B9-5128-903F-4A09-591D7D85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4" y="390845"/>
            <a:ext cx="7242988" cy="57371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0834EB-A34B-9568-76C2-083C1242AA18}"/>
                  </a:ext>
                </a:extLst>
              </p14:cNvPr>
              <p14:cNvContentPartPr/>
              <p14:nvPr/>
            </p14:nvContentPartPr>
            <p14:xfrm>
              <a:off x="4326097" y="3077148"/>
              <a:ext cx="2939400" cy="8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0834EB-A34B-9568-76C2-083C1242AA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2457" y="2969508"/>
                <a:ext cx="30470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46A4B-64DC-05B1-12C8-86AE07A58DEE}"/>
                  </a:ext>
                </a:extLst>
              </p14:cNvPr>
              <p14:cNvContentPartPr/>
              <p14:nvPr/>
            </p14:nvContentPartPr>
            <p14:xfrm>
              <a:off x="4080577" y="3323388"/>
              <a:ext cx="3233880" cy="69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46A4B-64DC-05B1-12C8-86AE07A58D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6577" y="3215388"/>
                <a:ext cx="3341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53FB27-6247-7BEA-4C90-02D71427FB15}"/>
                  </a:ext>
                </a:extLst>
              </p14:cNvPr>
              <p14:cNvContentPartPr/>
              <p14:nvPr/>
            </p14:nvContentPartPr>
            <p14:xfrm>
              <a:off x="4129177" y="3569628"/>
              <a:ext cx="3155760" cy="29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53FB27-6247-7BEA-4C90-02D71427FB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5537" y="3461988"/>
                <a:ext cx="32634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0F2240-273A-971B-26B4-8F9194013708}"/>
                  </a:ext>
                </a:extLst>
              </p14:cNvPr>
              <p14:cNvContentPartPr/>
              <p14:nvPr/>
            </p14:nvContentPartPr>
            <p14:xfrm>
              <a:off x="4070137" y="3665388"/>
              <a:ext cx="993240" cy="31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0F2240-273A-971B-26B4-8F91940137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6497" y="3557748"/>
                <a:ext cx="1100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63EBC2-A5CA-BA11-BB73-5B961281899E}"/>
                  </a:ext>
                </a:extLst>
              </p14:cNvPr>
              <p14:cNvContentPartPr/>
              <p14:nvPr/>
            </p14:nvContentPartPr>
            <p14:xfrm>
              <a:off x="5090377" y="3706428"/>
              <a:ext cx="817920" cy="99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63EBC2-A5CA-BA11-BB73-5B96128189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6377" y="3598788"/>
                <a:ext cx="9255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F047CA-59BC-B426-E2E5-C031EBC36E66}"/>
                  </a:ext>
                </a:extLst>
              </p14:cNvPr>
              <p14:cNvContentPartPr/>
              <p14:nvPr/>
            </p14:nvContentPartPr>
            <p14:xfrm>
              <a:off x="4109737" y="3824508"/>
              <a:ext cx="10123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F047CA-59BC-B426-E2E5-C031EBC36E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5737" y="3716868"/>
                <a:ext cx="11199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E3D5C62-1A70-9EAC-C7B6-9BD8EB486F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84" y="721265"/>
            <a:ext cx="4571176" cy="54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78E086-82F3-7275-46AC-E8379ACAD81E}"/>
              </a:ext>
            </a:extLst>
          </p:cNvPr>
          <p:cNvSpPr txBox="1"/>
          <p:nvPr/>
        </p:nvSpPr>
        <p:spPr>
          <a:xfrm>
            <a:off x="363794" y="344129"/>
            <a:ext cx="113169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Histogram of Oriented Gradients (HOG) + SVM</a:t>
            </a:r>
          </a:p>
          <a:p>
            <a:r>
              <a:rPr lang="en-US" b="1" dirty="0"/>
              <a:t>How HOG + SVM Works (With Visuals)</a:t>
            </a:r>
          </a:p>
          <a:p>
            <a:r>
              <a:rPr lang="en-US" b="1" dirty="0"/>
              <a:t>Step 1: Convert Image to Grayscale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Removes color, keeping only brightness.</a:t>
            </a:r>
          </a:p>
          <a:p>
            <a:r>
              <a:rPr lang="en-US" b="1" dirty="0"/>
              <a:t>Step 2: Compute Edges Using Gradient Calculation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look at </a:t>
            </a:r>
            <a:r>
              <a:rPr lang="en-US" b="1" dirty="0"/>
              <a:t>changes in brightness</a:t>
            </a:r>
            <a:r>
              <a:rPr lang="en-US" dirty="0"/>
              <a:t> (edges).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calculate </a:t>
            </a:r>
            <a:r>
              <a:rPr lang="en-US" b="1" dirty="0"/>
              <a:t>how light transitions</a:t>
            </a:r>
            <a:r>
              <a:rPr lang="en-US" dirty="0"/>
              <a:t> from one pixel to another.</a:t>
            </a:r>
          </a:p>
          <a:p>
            <a:r>
              <a:rPr lang="en-US" b="1" dirty="0"/>
              <a:t>Step 3: Divide Image into Small Cells &amp; Compute HOG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face is divided into </a:t>
            </a:r>
            <a:r>
              <a:rPr lang="en-US" b="1" dirty="0"/>
              <a:t>small squares (cells)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cell stores edge directions</a:t>
            </a:r>
            <a:r>
              <a:rPr lang="en-US" dirty="0"/>
              <a:t> in a </a:t>
            </a:r>
            <a:r>
              <a:rPr lang="en-US" b="1" dirty="0"/>
              <a:t>histogram</a:t>
            </a:r>
            <a:r>
              <a:rPr lang="en-US" dirty="0"/>
              <a:t>.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6F88-D357-6CF1-B855-EA1600138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5" y="3637338"/>
            <a:ext cx="10412361" cy="28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C94B9-DE1B-836F-3999-D283734C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3" y="1957841"/>
            <a:ext cx="10488489" cy="4515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F8B21-6E47-F677-526B-545A5279E2BF}"/>
              </a:ext>
            </a:extLst>
          </p:cNvPr>
          <p:cNvSpPr txBox="1"/>
          <p:nvPr/>
        </p:nvSpPr>
        <p:spPr>
          <a:xfrm>
            <a:off x="1160205" y="658761"/>
            <a:ext cx="946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each </a:t>
            </a:r>
            <a:r>
              <a:rPr lang="en-US" dirty="0" err="1"/>
              <a:t>pixel:</a:t>
            </a:r>
            <a:r>
              <a:rPr lang="en-US" b="1" dirty="0" err="1"/>
              <a:t>Multiply</a:t>
            </a:r>
            <a:r>
              <a:rPr lang="en-US" b="1" dirty="0"/>
              <a:t> surrounding pixel values</a:t>
            </a:r>
            <a:r>
              <a:rPr lang="en-US" dirty="0"/>
              <a:t> by the kernel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 the results</a:t>
            </a:r>
            <a:r>
              <a:rPr lang="en-US" dirty="0"/>
              <a:t> to get new pixel values.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58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033AE-CFEC-3A10-E0B9-16DDAA6A8971}"/>
              </a:ext>
            </a:extLst>
          </p:cNvPr>
          <p:cNvSpPr txBox="1"/>
          <p:nvPr/>
        </p:nvSpPr>
        <p:spPr>
          <a:xfrm>
            <a:off x="560438" y="666501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Step 4: Train SVM (Support Vector Machine)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algorithm learns which </a:t>
            </a:r>
            <a:r>
              <a:rPr lang="en-US" b="1" dirty="0"/>
              <a:t>patterns belong to which person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 Construct HOG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image is divided into </a:t>
            </a:r>
            <a:r>
              <a:rPr lang="en-US" b="1" dirty="0"/>
              <a:t>small cells</a:t>
            </a:r>
            <a:r>
              <a:rPr lang="en-US" dirty="0"/>
              <a:t> (e.g., </a:t>
            </a:r>
            <a:r>
              <a:rPr lang="en-US" b="1" dirty="0"/>
              <a:t>8×8 pixels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Inside each cell: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compute </a:t>
            </a:r>
            <a:r>
              <a:rPr lang="en-US" b="1" dirty="0"/>
              <a:t>histograms of gradient directions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direction gets a </a:t>
            </a:r>
            <a:r>
              <a:rPr lang="en-US" b="1" dirty="0"/>
              <a:t>vote</a:t>
            </a:r>
            <a:r>
              <a:rPr lang="en-US" dirty="0"/>
              <a:t> based on its gradient magnitude.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986C-BC5C-9907-4E47-46656B121FB9}"/>
              </a:ext>
            </a:extLst>
          </p:cNvPr>
          <p:cNvSpPr txBox="1"/>
          <p:nvPr/>
        </p:nvSpPr>
        <p:spPr>
          <a:xfrm>
            <a:off x="786580" y="32434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/>
              <a:t>Pros:</a:t>
            </a:r>
            <a:br>
              <a:rPr lang="en-US" dirty="0"/>
            </a:br>
            <a:r>
              <a:rPr lang="en-US" dirty="0"/>
              <a:t>✔️ Works well under </a:t>
            </a:r>
            <a:r>
              <a:rPr lang="en-US" b="1" dirty="0"/>
              <a:t>different lighting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✔️ </a:t>
            </a:r>
            <a:r>
              <a:rPr lang="en-US" b="1" dirty="0"/>
              <a:t>More accurate than LBPH</a:t>
            </a:r>
            <a:r>
              <a:rPr lang="en-US" dirty="0"/>
              <a:t>.</a:t>
            </a:r>
          </a:p>
          <a:p>
            <a:r>
              <a:rPr lang="en-US" dirty="0"/>
              <a:t>❌ </a:t>
            </a:r>
            <a:r>
              <a:rPr lang="en-US" b="1" dirty="0"/>
              <a:t>Cons:</a:t>
            </a:r>
            <a:br>
              <a:rPr lang="en-US" dirty="0"/>
            </a:br>
            <a:r>
              <a:rPr lang="en-US" dirty="0"/>
              <a:t>🚫 Not great at recognizing faces with </a:t>
            </a:r>
            <a:r>
              <a:rPr lang="en-US" b="1" dirty="0"/>
              <a:t>masks/glasses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74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55AC7-0136-BE03-B832-50277F8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43" y="222953"/>
            <a:ext cx="3810532" cy="6077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F4D0E-72DC-8828-8A05-28603D8C7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64" y="417316"/>
            <a:ext cx="3677163" cy="5689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05659-030E-8095-C6A9-C04465844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0" y="417316"/>
            <a:ext cx="3677163" cy="58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3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7379B-311D-003D-5C36-635D7C1BB67B}"/>
              </a:ext>
            </a:extLst>
          </p:cNvPr>
          <p:cNvSpPr txBox="1"/>
          <p:nvPr/>
        </p:nvSpPr>
        <p:spPr>
          <a:xfrm>
            <a:off x="743565" y="825910"/>
            <a:ext cx="108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Comparsion</a:t>
            </a:r>
            <a:r>
              <a:rPr lang="en-US" dirty="0"/>
              <a:t> of all the researched algorithms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535053-EFD5-6752-E9CE-2E169BBD1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029857"/>
              </p:ext>
            </p:extLst>
          </p:nvPr>
        </p:nvGraphicFramePr>
        <p:xfrm>
          <a:off x="743565" y="1851963"/>
          <a:ext cx="10704870" cy="2194560"/>
        </p:xfrm>
        <a:graphic>
          <a:graphicData uri="http://schemas.openxmlformats.org/drawingml/2006/table">
            <a:tbl>
              <a:tblPr/>
              <a:tblGrid>
                <a:gridCol w="2140974">
                  <a:extLst>
                    <a:ext uri="{9D8B030D-6E8A-4147-A177-3AD203B41FA5}">
                      <a16:colId xmlns:a16="http://schemas.microsoft.com/office/drawing/2014/main" val="590932977"/>
                    </a:ext>
                  </a:extLst>
                </a:gridCol>
                <a:gridCol w="2140974">
                  <a:extLst>
                    <a:ext uri="{9D8B030D-6E8A-4147-A177-3AD203B41FA5}">
                      <a16:colId xmlns:a16="http://schemas.microsoft.com/office/drawing/2014/main" val="471943454"/>
                    </a:ext>
                  </a:extLst>
                </a:gridCol>
                <a:gridCol w="2140974">
                  <a:extLst>
                    <a:ext uri="{9D8B030D-6E8A-4147-A177-3AD203B41FA5}">
                      <a16:colId xmlns:a16="http://schemas.microsoft.com/office/drawing/2014/main" val="1772496620"/>
                    </a:ext>
                  </a:extLst>
                </a:gridCol>
                <a:gridCol w="2140974">
                  <a:extLst>
                    <a:ext uri="{9D8B030D-6E8A-4147-A177-3AD203B41FA5}">
                      <a16:colId xmlns:a16="http://schemas.microsoft.com/office/drawing/2014/main" val="524855390"/>
                    </a:ext>
                  </a:extLst>
                </a:gridCol>
                <a:gridCol w="2140974">
                  <a:extLst>
                    <a:ext uri="{9D8B030D-6E8A-4147-A177-3AD203B41FA5}">
                      <a16:colId xmlns:a16="http://schemas.microsoft.com/office/drawing/2014/main" val="23283903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Algorithm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Robust to Lighting?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Handles Occlusions?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Works in Real-Time?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94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LBPH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26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HOG + SVM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88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PCA (Eigenfaces)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6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LDA (Fisherfaces)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29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SIFT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277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43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B8FC23-2D40-7C7D-5345-B410DA145594}"/>
              </a:ext>
            </a:extLst>
          </p:cNvPr>
          <p:cNvSpPr txBox="1"/>
          <p:nvPr/>
        </p:nvSpPr>
        <p:spPr>
          <a:xfrm>
            <a:off x="560439" y="521110"/>
            <a:ext cx="1080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algos :</a:t>
            </a:r>
          </a:p>
          <a:p>
            <a:r>
              <a:rPr lang="en-US" b="1"/>
              <a:t>Convolutional Neural Networks (CNNs)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251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45E1-6369-549D-07FF-DCADE1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AC54-92D8-2B02-990C-D0C832D6B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hlinkClick r:id="rId2"/>
              </a:rPr>
              <a:t>https://youtu.be/83x5X66uWK0?si=J2wU8ce1eYzOdoTQ</a:t>
            </a:r>
            <a:endParaRPr lang="en-IN" sz="1600" dirty="0"/>
          </a:p>
          <a:p>
            <a:r>
              <a:rPr lang="en-IN" sz="1600" dirty="0">
                <a:hlinkClick r:id="rId3"/>
              </a:rPr>
              <a:t>https://www.researchgate.net/publication/316652806_Principal_Component_Analysis</a:t>
            </a:r>
            <a:endParaRPr lang="en-IN" sz="1600" dirty="0"/>
          </a:p>
          <a:p>
            <a:r>
              <a:rPr lang="en-IN" sz="1600" dirty="0">
                <a:hlinkClick r:id="rId4"/>
              </a:rPr>
              <a:t>https://www.ijert.org/research/analysis-of-different-face-recognition-algorithms-IJERTV3IS111235.pdf</a:t>
            </a:r>
            <a:endParaRPr lang="en-IN" sz="1600" dirty="0"/>
          </a:p>
          <a:p>
            <a:r>
              <a:rPr lang="en-IN" sz="1600" dirty="0">
                <a:hlinkClick r:id="rId5"/>
              </a:rPr>
              <a:t>https://www.researchgate.net/publication/341876647_Face_Recognition_based_Attendance_Management_System</a:t>
            </a:r>
            <a:endParaRPr lang="en-IN" sz="1600" dirty="0"/>
          </a:p>
          <a:p>
            <a:r>
              <a:rPr lang="en-IN" sz="1600" dirty="0">
                <a:hlinkClick r:id="rId6"/>
              </a:rPr>
              <a:t>https://arxiv.org/pdf/1811.00116</a:t>
            </a:r>
            <a:endParaRPr lang="en-IN" sz="1600" dirty="0"/>
          </a:p>
          <a:p>
            <a:r>
              <a:rPr lang="en-IN" sz="1600" dirty="0">
                <a:hlinkClick r:id="rId7"/>
              </a:rPr>
              <a:t>https://youtu.be/wpAwdsubl1w?si=xK5NHFlmOywYlp7I</a:t>
            </a:r>
            <a:endParaRPr lang="en-IN" sz="1600" dirty="0"/>
          </a:p>
          <a:p>
            <a:r>
              <a:rPr lang="en-IN" sz="1600" dirty="0"/>
              <a:t>10.1109/CoDIT62066.2024.10708142</a:t>
            </a:r>
          </a:p>
          <a:p>
            <a:r>
              <a:rPr lang="en-IN" sz="1600" dirty="0"/>
              <a:t>10.1109/WiDS-PSU61003.2024.00034</a:t>
            </a:r>
          </a:p>
          <a:p>
            <a:r>
              <a:rPr lang="en-IN" sz="1600" dirty="0">
                <a:hlinkClick r:id="rId8"/>
              </a:rPr>
              <a:t>https://youtu.be/28xk5i1_7Zc?si=pPPbJyT2kG0GEtN3</a:t>
            </a:r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6821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5F31-4DB3-54CE-C9F8-F591A93F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2213590"/>
            <a:ext cx="10960509" cy="2073275"/>
          </a:xfrm>
        </p:spPr>
        <p:txBody>
          <a:bodyPr/>
          <a:lstStyle/>
          <a:p>
            <a:r>
              <a:rPr lang="en-US" dirty="0"/>
              <a:t>Algorithms Which are used for Face recognition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796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E17701-11A3-9948-CDCE-317E3FDE052E}"/>
              </a:ext>
            </a:extLst>
          </p:cNvPr>
          <p:cNvSpPr txBox="1"/>
          <p:nvPr/>
        </p:nvSpPr>
        <p:spPr>
          <a:xfrm>
            <a:off x="776748" y="324465"/>
            <a:ext cx="87507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Traditional Algorithms</a:t>
            </a:r>
            <a:endParaRPr lang="en-US" sz="2800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Principal Component Analysis (PCA)</a:t>
            </a:r>
            <a:r>
              <a:rPr lang="en-US" dirty="0"/>
              <a:t> – Uses eigenfaces to reduce dimensionality.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Independent Component Analysis (ICA)</a:t>
            </a:r>
            <a:r>
              <a:rPr lang="en-US" dirty="0"/>
              <a:t> – Focuses on statistically independent features.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Linear Discriminant Analysis (LDA)</a:t>
            </a:r>
            <a:r>
              <a:rPr lang="en-US" dirty="0"/>
              <a:t> – Maximizes class separability.</a:t>
            </a: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Elastic Bunch Graph Matching (EBGM)</a:t>
            </a:r>
            <a:r>
              <a:rPr lang="en-US" dirty="0"/>
              <a:t> – Uses graph-based representations for face matching.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Viola–Jones Algorithm</a:t>
            </a:r>
            <a:r>
              <a:rPr lang="en-US" dirty="0"/>
              <a:t> – Mainly for face detection, using </a:t>
            </a:r>
            <a:r>
              <a:rPr lang="en-US" dirty="0" err="1"/>
              <a:t>Haar</a:t>
            </a:r>
            <a:r>
              <a:rPr lang="en-US" dirty="0"/>
              <a:t>-like features.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48D35-781E-C6AB-2C1C-1B18A5E91A38}"/>
              </a:ext>
            </a:extLst>
          </p:cNvPr>
          <p:cNvSpPr txBox="1"/>
          <p:nvPr/>
        </p:nvSpPr>
        <p:spPr>
          <a:xfrm>
            <a:off x="776748" y="3116203"/>
            <a:ext cx="93308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Deep Learning-Based 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Convolutional Neural Networks (CNNs)</a:t>
            </a:r>
            <a:r>
              <a:rPr lang="en-US" dirty="0"/>
              <a:t> – Extract hierarchical features for high accuracy.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FaceNet</a:t>
            </a:r>
            <a:r>
              <a:rPr lang="en-US" dirty="0"/>
              <a:t> – Maps faces into a Euclidean space for similarity comparison.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DeepFace</a:t>
            </a:r>
            <a:r>
              <a:rPr lang="en-US" b="1" dirty="0"/>
              <a:t> (by Facebook)</a:t>
            </a:r>
            <a:r>
              <a:rPr lang="en-US" dirty="0"/>
              <a:t> – Uses deep learning to classify faces.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DeepID</a:t>
            </a:r>
            <a:r>
              <a:rPr lang="en-US" dirty="0"/>
              <a:t> – An earlier deep learning approach to face recognition.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ArcFace</a:t>
            </a:r>
            <a:r>
              <a:rPr lang="en-US" dirty="0"/>
              <a:t> – Uses an improved loss function for high-performance facial recognition.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1446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A861E-8FFD-DDE5-5B2E-3D02FBD551AE}"/>
              </a:ext>
            </a:extLst>
          </p:cNvPr>
          <p:cNvSpPr txBox="1"/>
          <p:nvPr/>
        </p:nvSpPr>
        <p:spPr>
          <a:xfrm>
            <a:off x="707922" y="2084439"/>
            <a:ext cx="11690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research the top algorithms are :</a:t>
            </a:r>
          </a:p>
          <a:p>
            <a:r>
              <a:rPr lang="en-IN" dirty="0"/>
              <a:t>Principal Component Analysis (PCA)</a:t>
            </a:r>
          </a:p>
          <a:p>
            <a:r>
              <a:rPr lang="en-US" dirty="0"/>
              <a:t>Independent Component Analysis (ICA)</a:t>
            </a:r>
          </a:p>
          <a:p>
            <a:r>
              <a:rPr lang="en-US" dirty="0"/>
              <a:t>Linear Discriminant Analysis (LDA)</a:t>
            </a:r>
          </a:p>
          <a:p>
            <a:r>
              <a:rPr lang="en-US" dirty="0"/>
              <a:t>Convolutional Neural Networks (CNNs)</a:t>
            </a:r>
          </a:p>
          <a:p>
            <a:r>
              <a:rPr lang="en-US" dirty="0" err="1"/>
              <a:t>FaceNet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2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4006B7-3E61-8FC3-E1A9-33A475D32011}"/>
              </a:ext>
            </a:extLst>
          </p:cNvPr>
          <p:cNvSpPr txBox="1"/>
          <p:nvPr/>
        </p:nvSpPr>
        <p:spPr>
          <a:xfrm>
            <a:off x="314632" y="452284"/>
            <a:ext cx="112972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Principal Component Analysis (PCA) for Face Recognition</a:t>
            </a:r>
          </a:p>
          <a:p>
            <a:r>
              <a:rPr lang="en-US" dirty="0"/>
              <a:t>PCA is a technique used to </a:t>
            </a:r>
            <a:r>
              <a:rPr lang="en-US" b="1" dirty="0"/>
              <a:t>reduce the dimensionality</a:t>
            </a:r>
            <a:r>
              <a:rPr lang="en-US" dirty="0"/>
              <a:t> of data while preserving important information. It is widely used in </a:t>
            </a:r>
            <a:r>
              <a:rPr lang="en-US" b="1" dirty="0"/>
              <a:t>facial recognition</a:t>
            </a:r>
            <a:r>
              <a:rPr lang="en-US" dirty="0"/>
              <a:t> because it allows the system to identify faces efficiently by focusing on key features rather than processing every single pixel in an image.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B39C2-385E-B467-D536-725C1B8EAC91}"/>
              </a:ext>
            </a:extLst>
          </p:cNvPr>
          <p:cNvSpPr txBox="1"/>
          <p:nvPr/>
        </p:nvSpPr>
        <p:spPr>
          <a:xfrm>
            <a:off x="412955" y="2182761"/>
            <a:ext cx="11198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PCA Works in Face Recognition (Step by Step)</a:t>
            </a:r>
          </a:p>
          <a:p>
            <a:pPr marL="342900" indent="-342900">
              <a:buAutoNum type="arabicPeriod"/>
            </a:pPr>
            <a:r>
              <a:rPr lang="en-US" dirty="0"/>
              <a:t>Image Representation as a Vector (Preprocessing Step)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IN" dirty="0"/>
              <a:t>Mean Face Calculation</a:t>
            </a:r>
          </a:p>
          <a:p>
            <a:pPr marL="342900" indent="-342900">
              <a:buAutoNum type="arabicPeriod"/>
            </a:pPr>
            <a:r>
              <a:rPr lang="en-IN" dirty="0"/>
              <a:t>Covariance Matrix Computation</a:t>
            </a:r>
          </a:p>
          <a:p>
            <a:pPr marL="342900" indent="-342900">
              <a:buAutoNum type="arabicPeriod"/>
            </a:pPr>
            <a:r>
              <a:rPr lang="en-IN" dirty="0"/>
              <a:t>Eigenfaces: Finding Principal Components</a:t>
            </a:r>
          </a:p>
          <a:p>
            <a:pPr marL="342900" indent="-342900">
              <a:buAutoNum type="arabicPeriod"/>
            </a:pPr>
            <a:r>
              <a:rPr lang="en-US" dirty="0"/>
              <a:t>Feature Extraction: Projecting Faces into the Eigenface Space</a:t>
            </a:r>
            <a:endParaRPr lang="en-IN" dirty="0"/>
          </a:p>
          <a:p>
            <a:pPr marL="342900" indent="-342900">
              <a:buAutoNum type="arabicPeriod"/>
            </a:pPr>
            <a:r>
              <a:rPr lang="en-US" dirty="0"/>
              <a:t>Face Recognition: Comparing Feature Vectors</a:t>
            </a:r>
            <a:endParaRPr lang="en-IN" dirty="0"/>
          </a:p>
          <a:p>
            <a:pPr marL="342900" indent="-342900">
              <a:buAutoNum type="arabicPeriod"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34BF6-B2CA-8ECB-4405-2DB5655F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05" y="2296637"/>
            <a:ext cx="488789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05203B-3FF9-1EC3-BABE-9FB5BED2A8C4}"/>
              </a:ext>
            </a:extLst>
          </p:cNvPr>
          <p:cNvSpPr txBox="1"/>
          <p:nvPr/>
        </p:nvSpPr>
        <p:spPr>
          <a:xfrm>
            <a:off x="1750142" y="113978"/>
            <a:ext cx="8691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dirty="0" err="1"/>
              <a:t>Reaason</a:t>
            </a:r>
            <a:r>
              <a:rPr lang="en-US" dirty="0"/>
              <a:t> we use PCA is to solve the problem of overfitting.</a:t>
            </a:r>
          </a:p>
          <a:p>
            <a:pPr lvl="1" algn="ctr"/>
            <a:r>
              <a:rPr lang="en-US" dirty="0"/>
              <a:t>PCA just tries to reduce the problem of overfitting</a:t>
            </a:r>
          </a:p>
          <a:p>
            <a:pPr lvl="1" algn="ctr"/>
            <a:r>
              <a:rPr lang="en-US" dirty="0"/>
              <a:t>PCA – Converts High dimensions to low dimensions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9EC32-6430-D628-F4CE-3F3D7F0BC662}"/>
              </a:ext>
            </a:extLst>
          </p:cNvPr>
          <p:cNvSpPr txBox="1"/>
          <p:nvPr/>
        </p:nvSpPr>
        <p:spPr>
          <a:xfrm>
            <a:off x="289589" y="1145908"/>
            <a:ext cx="6021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Image Representation as a Vector (Preprocessing Step):</a:t>
            </a:r>
          </a:p>
          <a:p>
            <a:r>
              <a:rPr lang="en-US" dirty="0"/>
              <a:t>Every image in a dataset is </a:t>
            </a:r>
            <a:r>
              <a:rPr lang="en-US" b="1" dirty="0"/>
              <a:t>converted into a numerical format</a:t>
            </a:r>
            <a:r>
              <a:rPr lang="en-US" dirty="0"/>
              <a:t>. Computers don't see images as we do; they see them as a grid of numbers (pixel intensity values).</a:t>
            </a:r>
            <a:br>
              <a:rPr lang="en-US" dirty="0"/>
            </a:br>
            <a:r>
              <a:rPr lang="en-US" dirty="0"/>
              <a:t>For example, if we have a </a:t>
            </a:r>
            <a:r>
              <a:rPr lang="en-US" b="1" dirty="0"/>
              <a:t>100x100</a:t>
            </a:r>
            <a:r>
              <a:rPr lang="en-US" dirty="0"/>
              <a:t> grayscale image, it has </a:t>
            </a:r>
            <a:r>
              <a:rPr lang="en-US" b="1" dirty="0"/>
              <a:t>10,000 pixels</a:t>
            </a:r>
            <a:r>
              <a:rPr lang="en-US" dirty="0"/>
              <a:t>, and it can be represented as a </a:t>
            </a:r>
            <a:r>
              <a:rPr lang="en-US" b="1" dirty="0"/>
              <a:t>10,000-dimensional vector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b="1" dirty="0"/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FCCE1B-505F-5874-853A-900D8E430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091579"/>
              </p:ext>
            </p:extLst>
          </p:nvPr>
        </p:nvGraphicFramePr>
        <p:xfrm>
          <a:off x="744098" y="3722419"/>
          <a:ext cx="4935795" cy="1828800"/>
        </p:xfrm>
        <a:graphic>
          <a:graphicData uri="http://schemas.openxmlformats.org/drawingml/2006/table">
            <a:tbl>
              <a:tblPr/>
              <a:tblGrid>
                <a:gridCol w="987159">
                  <a:extLst>
                    <a:ext uri="{9D8B030D-6E8A-4147-A177-3AD203B41FA5}">
                      <a16:colId xmlns:a16="http://schemas.microsoft.com/office/drawing/2014/main" val="520658116"/>
                    </a:ext>
                  </a:extLst>
                </a:gridCol>
                <a:gridCol w="987159">
                  <a:extLst>
                    <a:ext uri="{9D8B030D-6E8A-4147-A177-3AD203B41FA5}">
                      <a16:colId xmlns:a16="http://schemas.microsoft.com/office/drawing/2014/main" val="1673774346"/>
                    </a:ext>
                  </a:extLst>
                </a:gridCol>
                <a:gridCol w="987159">
                  <a:extLst>
                    <a:ext uri="{9D8B030D-6E8A-4147-A177-3AD203B41FA5}">
                      <a16:colId xmlns:a16="http://schemas.microsoft.com/office/drawing/2014/main" val="3222379522"/>
                    </a:ext>
                  </a:extLst>
                </a:gridCol>
                <a:gridCol w="987159">
                  <a:extLst>
                    <a:ext uri="{9D8B030D-6E8A-4147-A177-3AD203B41FA5}">
                      <a16:colId xmlns:a16="http://schemas.microsoft.com/office/drawing/2014/main" val="240881057"/>
                    </a:ext>
                  </a:extLst>
                </a:gridCol>
                <a:gridCol w="987159">
                  <a:extLst>
                    <a:ext uri="{9D8B030D-6E8A-4147-A177-3AD203B41FA5}">
                      <a16:colId xmlns:a16="http://schemas.microsoft.com/office/drawing/2014/main" val="3249092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255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55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220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065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8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190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099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180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44101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492C671-3187-7ACD-BC3C-061E96A3A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89" y="3283370"/>
            <a:ext cx="83987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simple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5x5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represented as numbers: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DD13B-4226-7C66-4100-4430B739CACE}"/>
              </a:ext>
            </a:extLst>
          </p:cNvPr>
          <p:cNvSpPr txBox="1"/>
          <p:nvPr/>
        </p:nvSpPr>
        <p:spPr>
          <a:xfrm>
            <a:off x="515731" y="57120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</a:t>
            </a:r>
            <a:r>
              <a:rPr lang="en-US" b="1" dirty="0"/>
              <a:t>flattened</a:t>
            </a:r>
            <a:r>
              <a:rPr lang="en-US" dirty="0"/>
              <a:t> into a single </a:t>
            </a:r>
            <a:r>
              <a:rPr lang="en-US" b="1" dirty="0"/>
              <a:t>feature vector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📌 </a:t>
            </a:r>
            <a:r>
              <a:rPr lang="en-US" b="1" dirty="0"/>
              <a:t>[255, 200, 180, 210, 190, 220, 180, ..., 140]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5462A-85B0-2831-3E8B-6DFF2411C6BE}"/>
              </a:ext>
            </a:extLst>
          </p:cNvPr>
          <p:cNvSpPr txBox="1"/>
          <p:nvPr/>
        </p:nvSpPr>
        <p:spPr>
          <a:xfrm>
            <a:off x="6385589" y="1145908"/>
            <a:ext cx="5668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IN" dirty="0"/>
              <a:t>Mean Face Calculation</a:t>
            </a:r>
          </a:p>
          <a:p>
            <a:r>
              <a:rPr lang="en-US" dirty="0"/>
              <a:t>Once we have all face images converted into vectors, we compute the </a:t>
            </a:r>
            <a:r>
              <a:rPr lang="en-US" b="1" dirty="0"/>
              <a:t>mean face</a:t>
            </a:r>
            <a:r>
              <a:rPr lang="en-US" dirty="0"/>
              <a:t> by averaging all the pixel values of images in the dataset.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If we have 1,000 face images in our dataset, we calculate the average value of each pixel position across all images to form a </a:t>
            </a:r>
            <a:r>
              <a:rPr lang="en-US" b="1" dirty="0"/>
              <a:t>mean face</a:t>
            </a:r>
            <a:r>
              <a:rPr lang="en-US" dirty="0"/>
              <a:t>.</a:t>
            </a:r>
          </a:p>
          <a:p>
            <a:r>
              <a:rPr lang="en-US" dirty="0"/>
              <a:t>💡 The mean face is used to </a:t>
            </a:r>
            <a:r>
              <a:rPr lang="en-US" b="1" dirty="0"/>
              <a:t>center the data</a:t>
            </a:r>
            <a:r>
              <a:rPr lang="en-US" dirty="0"/>
              <a:t>, meaning we subtract it from each face image to remove unnecessary common features.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42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78983-9345-15F3-4ED3-3654AD3F48C7}"/>
              </a:ext>
            </a:extLst>
          </p:cNvPr>
          <p:cNvSpPr txBox="1"/>
          <p:nvPr/>
        </p:nvSpPr>
        <p:spPr>
          <a:xfrm>
            <a:off x="314632" y="550606"/>
            <a:ext cx="56437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Covariance Matrix Computation</a:t>
            </a:r>
          </a:p>
          <a:p>
            <a:r>
              <a:rPr lang="en-US" dirty="0"/>
              <a:t>Since every face is now represented as a </a:t>
            </a:r>
            <a:r>
              <a:rPr lang="en-US" b="1" dirty="0"/>
              <a:t>vector</a:t>
            </a:r>
            <a:r>
              <a:rPr lang="en-US" dirty="0"/>
              <a:t>, PCA constructs a </a:t>
            </a:r>
            <a:r>
              <a:rPr lang="en-US" b="1" dirty="0"/>
              <a:t>covariance matrix</a:t>
            </a:r>
            <a:r>
              <a:rPr lang="en-US" dirty="0"/>
              <a:t> to find relationships between different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covariance matrix</a:t>
            </a:r>
            <a:r>
              <a:rPr lang="en-US" dirty="0"/>
              <a:t> captures how pixel values in different images </a:t>
            </a:r>
            <a:r>
              <a:rPr lang="en-US" b="1" dirty="0"/>
              <a:t>vary together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helps in identifying </a:t>
            </a:r>
            <a:r>
              <a:rPr lang="en-US" b="1" dirty="0"/>
              <a:t>important patterns</a:t>
            </a:r>
            <a:r>
              <a:rPr lang="en-US" dirty="0"/>
              <a:t> in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Mathematical formula for covariance matrix: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C= N1​  </a:t>
            </a:r>
            <a:r>
              <a:rPr lang="en-US" dirty="0" err="1"/>
              <a:t>i</a:t>
            </a:r>
            <a:r>
              <a:rPr lang="en-US" dirty="0"/>
              <a:t>=1∑N​ (X </a:t>
            </a:r>
            <a:r>
              <a:rPr lang="en-US" dirty="0" err="1"/>
              <a:t>i</a:t>
            </a:r>
            <a:r>
              <a:rPr lang="en-US" dirty="0"/>
              <a:t>​ − Xˉ )(X </a:t>
            </a:r>
            <a:r>
              <a:rPr lang="en-US" dirty="0" err="1"/>
              <a:t>i</a:t>
            </a:r>
            <a:r>
              <a:rPr lang="en-US" dirty="0"/>
              <a:t>​ − Xˉ ) 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Xi​ is the face vector.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Xˉbar</a:t>
            </a:r>
            <a:r>
              <a:rPr lang="en-US" dirty="0"/>
              <a:t>{X}Xˉ is the mean 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 is the covariance matrix.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DFF6-4640-0982-5C48-5167EFB6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" y="3176862"/>
            <a:ext cx="2635045" cy="504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5C2B11-967C-BBF3-4EA7-326838682B00}"/>
              </a:ext>
            </a:extLst>
          </p:cNvPr>
          <p:cNvSpPr txBox="1"/>
          <p:nvPr/>
        </p:nvSpPr>
        <p:spPr>
          <a:xfrm>
            <a:off x="5850194" y="550606"/>
            <a:ext cx="59485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Eigenfaces: Finding Principal Components</a:t>
            </a:r>
          </a:p>
          <a:p>
            <a:r>
              <a:rPr lang="en-US" dirty="0"/>
              <a:t>Eigenfaces are the key component of PCA for face recognition. </a:t>
            </a:r>
            <a:r>
              <a:rPr lang="en-US" b="1" dirty="0"/>
              <a:t>Eigenfaces are a set of features that best describe the variations in faces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b="1" dirty="0"/>
              <a:t>Steps to Compute Eigenfaces: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 the </a:t>
            </a:r>
            <a:r>
              <a:rPr lang="en-US" b="1" dirty="0"/>
              <a:t>eigenvalues</a:t>
            </a:r>
            <a:r>
              <a:rPr lang="en-US" dirty="0"/>
              <a:t> and </a:t>
            </a:r>
            <a:r>
              <a:rPr lang="en-US" b="1" dirty="0"/>
              <a:t>eigenvectors</a:t>
            </a:r>
            <a:r>
              <a:rPr lang="en-US" dirty="0"/>
              <a:t> of the covariance matrix.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Eigenvectors represent </a:t>
            </a:r>
            <a:r>
              <a:rPr lang="en-US" b="1" dirty="0"/>
              <a:t>principal components</a:t>
            </a:r>
            <a:r>
              <a:rPr lang="en-US" dirty="0"/>
              <a:t>, which are directions in which data varies the most.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Eigenfaces</a:t>
            </a:r>
            <a:r>
              <a:rPr lang="en-US" dirty="0"/>
              <a:t> are the eigenvectors reshaped into images.</a:t>
            </a:r>
          </a:p>
          <a:p>
            <a:r>
              <a:rPr lang="en-US" b="1" dirty="0"/>
              <a:t> Example of Eigenfaces:</a:t>
            </a:r>
            <a:endParaRPr lang="en-US" dirty="0"/>
          </a:p>
          <a:p>
            <a:r>
              <a:rPr lang="en-US" dirty="0"/>
              <a:t> The first few eigenfaces contain the most </a:t>
            </a:r>
            <a:r>
              <a:rPr lang="en-US" b="1" dirty="0"/>
              <a:t>important features</a:t>
            </a:r>
            <a:r>
              <a:rPr lang="en-US" dirty="0"/>
              <a:t> of faces (like eyes, nose, and mouth).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27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05B823-03FF-31CC-D704-E865163B5472}"/>
              </a:ext>
            </a:extLst>
          </p:cNvPr>
          <p:cNvSpPr txBox="1"/>
          <p:nvPr/>
        </p:nvSpPr>
        <p:spPr>
          <a:xfrm>
            <a:off x="521110" y="688258"/>
            <a:ext cx="61648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Extraction: Projecting Faces into the Eigenface Space</a:t>
            </a:r>
          </a:p>
          <a:p>
            <a:r>
              <a:rPr lang="en-US" dirty="0"/>
              <a:t>Each face is now represented as a </a:t>
            </a:r>
            <a:r>
              <a:rPr lang="en-US" b="1" dirty="0"/>
              <a:t>weighted sum of eigenfaces</a:t>
            </a:r>
            <a:r>
              <a:rPr lang="en-US" dirty="0"/>
              <a:t>. Instead of storing the full image, we just store the weights (coefficients) that describe how much each eigenface contributes.</a:t>
            </a:r>
          </a:p>
          <a:p>
            <a:r>
              <a:rPr lang="en-US" dirty="0"/>
              <a:t>🔹 </a:t>
            </a:r>
            <a:r>
              <a:rPr lang="en-US" b="1" dirty="0"/>
              <a:t>Formula for Projection:</a:t>
            </a:r>
          </a:p>
          <a:p>
            <a:r>
              <a:rPr lang="en-US" b="1" dirty="0"/>
              <a:t>	</a:t>
            </a:r>
            <a:r>
              <a:rPr lang="en-IN" dirty="0" err="1"/>
              <a:t>wi</a:t>
            </a:r>
            <a:r>
              <a:rPr lang="en-IN" dirty="0"/>
              <a:t>​=</a:t>
            </a:r>
            <a:r>
              <a:rPr lang="en-IN" dirty="0" err="1"/>
              <a:t>uiT</a:t>
            </a:r>
            <a:r>
              <a:rPr lang="en-IN" dirty="0"/>
              <a:t>​(X−Xˉ)</a:t>
            </a:r>
          </a:p>
          <a:p>
            <a:r>
              <a:rPr lang="en-US" dirty="0"/>
              <a:t>Where:</a:t>
            </a:r>
          </a:p>
          <a:p>
            <a:r>
              <a:rPr lang="en-US" dirty="0"/>
              <a:t>𝑋 is the input face image.</a:t>
            </a:r>
          </a:p>
          <a:p>
            <a:r>
              <a:rPr lang="en-US" dirty="0"/>
              <a:t>𝑋ˉis the mean face.</a:t>
            </a:r>
          </a:p>
          <a:p>
            <a:r>
              <a:rPr lang="en-US" dirty="0"/>
              <a:t>𝑢𝑖 is the eigenvector (eigenface).</a:t>
            </a:r>
          </a:p>
          <a:p>
            <a:r>
              <a:rPr lang="en-US" dirty="0"/>
              <a:t>𝑤𝑖 are the weights (feature vector).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7EBA3-6717-1647-2301-8CECA6D6AD74}"/>
              </a:ext>
            </a:extLst>
          </p:cNvPr>
          <p:cNvSpPr txBox="1"/>
          <p:nvPr/>
        </p:nvSpPr>
        <p:spPr>
          <a:xfrm>
            <a:off x="6803923" y="688258"/>
            <a:ext cx="51029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Face Recognition: Comparing Feature </a:t>
            </a:r>
            <a:r>
              <a:rPr lang="en-US" dirty="0" err="1"/>
              <a:t>VectorsNow</a:t>
            </a:r>
            <a:r>
              <a:rPr lang="en-US" dirty="0"/>
              <a:t> that every face is represented as a feature vector, recognition is simply done by comparing the new face’s feature vector to those stored in the database.🔹 Common Distance Metrics </a:t>
            </a:r>
            <a:r>
              <a:rPr lang="en-US" dirty="0" err="1"/>
              <a:t>Used:Euclidean</a:t>
            </a:r>
            <a:r>
              <a:rPr lang="en-US" dirty="0"/>
              <a:t> Distance: Measures similarity between two feature </a:t>
            </a:r>
            <a:r>
              <a:rPr lang="en-US" dirty="0" err="1"/>
              <a:t>vectors.Cosine</a:t>
            </a:r>
            <a:r>
              <a:rPr lang="en-US" dirty="0"/>
              <a:t> Similarity: Measures the angle between two vectors.</a:t>
            </a:r>
          </a:p>
          <a:p>
            <a:r>
              <a:rPr lang="en-US" dirty="0"/>
              <a:t> Formula for Euclidean Distance: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smaller the distance, the more similar the faces are!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4983D-D019-F052-8729-B2CEC8D9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13" y="3246291"/>
            <a:ext cx="2199842" cy="6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C5C1F-F5E9-A317-1A16-0FF071597416}"/>
              </a:ext>
            </a:extLst>
          </p:cNvPr>
          <p:cNvSpPr txBox="1"/>
          <p:nvPr/>
        </p:nvSpPr>
        <p:spPr>
          <a:xfrm>
            <a:off x="442452" y="471948"/>
            <a:ext cx="1125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 and Cons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22F3A-E9F1-1600-BAD2-337B9F948D97}"/>
              </a:ext>
            </a:extLst>
          </p:cNvPr>
          <p:cNvSpPr txBox="1"/>
          <p:nvPr/>
        </p:nvSpPr>
        <p:spPr>
          <a:xfrm>
            <a:off x="1455175" y="123677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</a:t>
            </a:r>
            <a:r>
              <a:rPr lang="en-US" b="1" dirty="0"/>
              <a:t>Reduces Computational Complexity</a:t>
            </a:r>
            <a:r>
              <a:rPr lang="en-US" dirty="0"/>
              <a:t> – Instead of comparing full images, we compare smaller feature vectors.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Captures Important Facial Features</a:t>
            </a:r>
            <a:r>
              <a:rPr lang="en-US" dirty="0"/>
              <a:t> – Eigenfaces focus on what makes a face unique.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Works Well in Controlled Environments</a:t>
            </a:r>
            <a:r>
              <a:rPr lang="en-US" dirty="0"/>
              <a:t> – Good accuracy when lighting and poses are consistent.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B1F88-B5D6-C353-5525-513EA78A19B1}"/>
              </a:ext>
            </a:extLst>
          </p:cNvPr>
          <p:cNvSpPr txBox="1"/>
          <p:nvPr/>
        </p:nvSpPr>
        <p:spPr>
          <a:xfrm>
            <a:off x="1455175" y="328442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🚫 </a:t>
            </a:r>
            <a:r>
              <a:rPr lang="en-US" b="1" dirty="0"/>
              <a:t>Limitations:</a:t>
            </a:r>
            <a:br>
              <a:rPr lang="en-US" dirty="0"/>
            </a:br>
            <a:r>
              <a:rPr lang="en-US" dirty="0"/>
              <a:t>❌ Sensitive to </a:t>
            </a:r>
            <a:r>
              <a:rPr lang="en-US" b="1" dirty="0"/>
              <a:t>lighting changes and facial expressions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❌ Doesn't work well with </a:t>
            </a:r>
            <a:r>
              <a:rPr lang="en-US" b="1" dirty="0"/>
              <a:t>occlusions (partially covered faces)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0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1568</Words>
  <Application>Microsoft Office PowerPoint</Application>
  <PresentationFormat>Widescreen</PresentationFormat>
  <Paragraphs>195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Research on ML Algorithms  For Face recognition</vt:lpstr>
      <vt:lpstr>Algorithms Which are used for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SOURAB KARAD</dc:creator>
  <cp:lastModifiedBy>SOURAB KARAD</cp:lastModifiedBy>
  <cp:revision>1</cp:revision>
  <dcterms:created xsi:type="dcterms:W3CDTF">2025-02-24T19:08:03Z</dcterms:created>
  <dcterms:modified xsi:type="dcterms:W3CDTF">2025-02-27T11:59:43Z</dcterms:modified>
</cp:coreProperties>
</file>